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758CC-7B49-4B93-86AA-EC947E9B08AA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0DA5C-3D9B-4852-B969-6254855A819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460895" y="873865"/>
            <a:ext cx="4123669" cy="738768"/>
            <a:chOff x="2460895" y="873865"/>
            <a:chExt cx="4123669" cy="738768"/>
          </a:xfrm>
        </p:grpSpPr>
        <p:sp>
          <p:nvSpPr>
            <p:cNvPr id="2" name="Freeform 1"/>
            <p:cNvSpPr/>
            <p:nvPr/>
          </p:nvSpPr>
          <p:spPr>
            <a:xfrm>
              <a:off x="2460895" y="899278"/>
              <a:ext cx="339686" cy="661102"/>
            </a:xfrm>
            <a:custGeom>
              <a:avLst/>
              <a:gdLst/>
              <a:ahLst/>
              <a:cxnLst/>
              <a:rect l="0" t="0" r="0" b="0"/>
              <a:pathLst>
                <a:path w="339686" h="661102">
                  <a:moveTo>
                    <a:pt x="13302" y="174628"/>
                  </a:moveTo>
                  <a:lnTo>
                    <a:pt x="2123" y="163450"/>
                  </a:lnTo>
                  <a:lnTo>
                    <a:pt x="0" y="155478"/>
                  </a:lnTo>
                  <a:lnTo>
                    <a:pt x="2601" y="123071"/>
                  </a:lnTo>
                  <a:lnTo>
                    <a:pt x="11951" y="90722"/>
                  </a:lnTo>
                  <a:lnTo>
                    <a:pt x="42124" y="37800"/>
                  </a:lnTo>
                  <a:lnTo>
                    <a:pt x="68245" y="11774"/>
                  </a:lnTo>
                  <a:lnTo>
                    <a:pt x="91143" y="2813"/>
                  </a:lnTo>
                  <a:lnTo>
                    <a:pt x="115748" y="0"/>
                  </a:lnTo>
                  <a:lnTo>
                    <a:pt x="138382" y="2649"/>
                  </a:lnTo>
                  <a:lnTo>
                    <a:pt x="170855" y="16307"/>
                  </a:lnTo>
                  <a:lnTo>
                    <a:pt x="208293" y="40761"/>
                  </a:lnTo>
                  <a:lnTo>
                    <a:pt x="237843" y="81411"/>
                  </a:lnTo>
                  <a:lnTo>
                    <a:pt x="261416" y="130501"/>
                  </a:lnTo>
                  <a:lnTo>
                    <a:pt x="281937" y="189915"/>
                  </a:lnTo>
                  <a:lnTo>
                    <a:pt x="300870" y="247568"/>
                  </a:lnTo>
                  <a:lnTo>
                    <a:pt x="306672" y="302207"/>
                  </a:lnTo>
                  <a:lnTo>
                    <a:pt x="306507" y="365157"/>
                  </a:lnTo>
                  <a:lnTo>
                    <a:pt x="302322" y="411776"/>
                  </a:lnTo>
                  <a:lnTo>
                    <a:pt x="290104" y="474806"/>
                  </a:lnTo>
                  <a:lnTo>
                    <a:pt x="272945" y="531919"/>
                  </a:lnTo>
                  <a:lnTo>
                    <a:pt x="231699" y="592233"/>
                  </a:lnTo>
                  <a:lnTo>
                    <a:pt x="189735" y="636492"/>
                  </a:lnTo>
                  <a:lnTo>
                    <a:pt x="167755" y="650133"/>
                  </a:lnTo>
                  <a:lnTo>
                    <a:pt x="138490" y="660094"/>
                  </a:lnTo>
                  <a:lnTo>
                    <a:pt x="89129" y="661101"/>
                  </a:lnTo>
                  <a:lnTo>
                    <a:pt x="64160" y="653661"/>
                  </a:lnTo>
                  <a:lnTo>
                    <a:pt x="54226" y="648401"/>
                  </a:lnTo>
                  <a:lnTo>
                    <a:pt x="40069" y="633199"/>
                  </a:lnTo>
                  <a:lnTo>
                    <a:pt x="34656" y="624231"/>
                  </a:lnTo>
                  <a:lnTo>
                    <a:pt x="31761" y="601789"/>
                  </a:lnTo>
                  <a:lnTo>
                    <a:pt x="35544" y="576217"/>
                  </a:lnTo>
                  <a:lnTo>
                    <a:pt x="45024" y="549254"/>
                  </a:lnTo>
                  <a:lnTo>
                    <a:pt x="63275" y="527912"/>
                  </a:lnTo>
                  <a:lnTo>
                    <a:pt x="74693" y="518945"/>
                  </a:lnTo>
                  <a:lnTo>
                    <a:pt x="102978" y="508982"/>
                  </a:lnTo>
                  <a:lnTo>
                    <a:pt x="132706" y="506894"/>
                  </a:lnTo>
                  <a:lnTo>
                    <a:pt x="183507" y="524617"/>
                  </a:lnTo>
                  <a:lnTo>
                    <a:pt x="243772" y="557499"/>
                  </a:lnTo>
                  <a:lnTo>
                    <a:pt x="306828" y="598137"/>
                  </a:lnTo>
                  <a:lnTo>
                    <a:pt x="339685" y="616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21678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76558" y="905450"/>
              <a:ext cx="18862" cy="547483"/>
            </a:xfrm>
            <a:custGeom>
              <a:avLst/>
              <a:gdLst/>
              <a:ahLst/>
              <a:cxnLst/>
              <a:rect l="0" t="0" r="0" b="0"/>
              <a:pathLst>
                <a:path w="18862" h="547483">
                  <a:moveTo>
                    <a:pt x="8333" y="0"/>
                  </a:moveTo>
                  <a:lnTo>
                    <a:pt x="0" y="48931"/>
                  </a:lnTo>
                  <a:lnTo>
                    <a:pt x="1574" y="103016"/>
                  </a:lnTo>
                  <a:lnTo>
                    <a:pt x="6330" y="161545"/>
                  </a:lnTo>
                  <a:lnTo>
                    <a:pt x="7937" y="223243"/>
                  </a:lnTo>
                  <a:lnTo>
                    <a:pt x="9425" y="281660"/>
                  </a:lnTo>
                  <a:lnTo>
                    <a:pt x="15545" y="330030"/>
                  </a:lnTo>
                  <a:lnTo>
                    <a:pt x="18206" y="388889"/>
                  </a:lnTo>
                  <a:lnTo>
                    <a:pt x="18732" y="451164"/>
                  </a:lnTo>
                  <a:lnTo>
                    <a:pt x="18836" y="509046"/>
                  </a:lnTo>
                  <a:lnTo>
                    <a:pt x="18861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90217" y="123183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4703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5098" y="103179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5"/>
                  </a:lnTo>
                  <a:lnTo>
                    <a:pt x="3120" y="231582"/>
                  </a:lnTo>
                  <a:lnTo>
                    <a:pt x="8333" y="279967"/>
                  </a:lnTo>
                  <a:lnTo>
                    <a:pt x="9878" y="33251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42943" y="878009"/>
              <a:ext cx="448171" cy="280126"/>
            </a:xfrm>
            <a:custGeom>
              <a:avLst/>
              <a:gdLst/>
              <a:ahLst/>
              <a:cxnLst/>
              <a:rect l="0" t="0" r="0" b="0"/>
              <a:pathLst>
                <a:path w="448171" h="280126">
                  <a:moveTo>
                    <a:pt x="0" y="206426"/>
                  </a:moveTo>
                  <a:lnTo>
                    <a:pt x="14572" y="155401"/>
                  </a:lnTo>
                  <a:lnTo>
                    <a:pt x="52997" y="93874"/>
                  </a:lnTo>
                  <a:lnTo>
                    <a:pt x="97359" y="48711"/>
                  </a:lnTo>
                  <a:lnTo>
                    <a:pt x="156652" y="15973"/>
                  </a:lnTo>
                  <a:lnTo>
                    <a:pt x="216600" y="1043"/>
                  </a:lnTo>
                  <a:lnTo>
                    <a:pt x="278528" y="0"/>
                  </a:lnTo>
                  <a:lnTo>
                    <a:pt x="336427" y="16302"/>
                  </a:lnTo>
                  <a:lnTo>
                    <a:pt x="393444" y="49287"/>
                  </a:lnTo>
                  <a:lnTo>
                    <a:pt x="413120" y="64837"/>
                  </a:lnTo>
                  <a:lnTo>
                    <a:pt x="437351" y="103512"/>
                  </a:lnTo>
                  <a:lnTo>
                    <a:pt x="448170" y="146427"/>
                  </a:lnTo>
                  <a:lnTo>
                    <a:pt x="444462" y="174690"/>
                  </a:lnTo>
                  <a:lnTo>
                    <a:pt x="435015" y="200510"/>
                  </a:lnTo>
                  <a:lnTo>
                    <a:pt x="397519" y="249378"/>
                  </a:lnTo>
                  <a:lnTo>
                    <a:pt x="357968" y="28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95668" y="1158134"/>
              <a:ext cx="115815" cy="233249"/>
            </a:xfrm>
            <a:custGeom>
              <a:avLst/>
              <a:gdLst/>
              <a:ahLst/>
              <a:cxnLst/>
              <a:rect l="0" t="0" r="0" b="0"/>
              <a:pathLst>
                <a:path w="115815" h="233249">
                  <a:moveTo>
                    <a:pt x="0" y="168456"/>
                  </a:moveTo>
                  <a:lnTo>
                    <a:pt x="5589" y="230549"/>
                  </a:lnTo>
                  <a:lnTo>
                    <a:pt x="7236" y="233248"/>
                  </a:lnTo>
                  <a:lnTo>
                    <a:pt x="8333" y="230368"/>
                  </a:lnTo>
                  <a:lnTo>
                    <a:pt x="12579" y="172320"/>
                  </a:lnTo>
                  <a:lnTo>
                    <a:pt x="30258" y="119003"/>
                  </a:lnTo>
                  <a:lnTo>
                    <a:pt x="57364" y="57525"/>
                  </a:lnTo>
                  <a:lnTo>
                    <a:pt x="78738" y="3056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03695" y="1231011"/>
              <a:ext cx="143150" cy="195226"/>
            </a:xfrm>
            <a:custGeom>
              <a:avLst/>
              <a:gdLst/>
              <a:ahLst/>
              <a:cxnLst/>
              <a:rect l="0" t="0" r="0" b="0"/>
              <a:pathLst>
                <a:path w="143150" h="195226">
                  <a:moveTo>
                    <a:pt x="107828" y="21880"/>
                  </a:moveTo>
                  <a:lnTo>
                    <a:pt x="102239" y="5112"/>
                  </a:lnTo>
                  <a:lnTo>
                    <a:pt x="97083" y="1343"/>
                  </a:lnTo>
                  <a:lnTo>
                    <a:pt x="90136" y="0"/>
                  </a:lnTo>
                  <a:lnTo>
                    <a:pt x="81995" y="274"/>
                  </a:lnTo>
                  <a:lnTo>
                    <a:pt x="74228" y="3966"/>
                  </a:lnTo>
                  <a:lnTo>
                    <a:pt x="32246" y="44737"/>
                  </a:lnTo>
                  <a:lnTo>
                    <a:pt x="8454" y="85406"/>
                  </a:lnTo>
                  <a:lnTo>
                    <a:pt x="101" y="106266"/>
                  </a:lnTo>
                  <a:lnTo>
                    <a:pt x="0" y="148918"/>
                  </a:lnTo>
                  <a:lnTo>
                    <a:pt x="7652" y="172318"/>
                  </a:lnTo>
                  <a:lnTo>
                    <a:pt x="12968" y="181833"/>
                  </a:lnTo>
                  <a:lnTo>
                    <a:pt x="21191" y="188177"/>
                  </a:lnTo>
                  <a:lnTo>
                    <a:pt x="42807" y="195225"/>
                  </a:lnTo>
                  <a:lnTo>
                    <a:pt x="75694" y="193604"/>
                  </a:lnTo>
                  <a:lnTo>
                    <a:pt x="107665" y="180126"/>
                  </a:lnTo>
                  <a:lnTo>
                    <a:pt x="122573" y="164741"/>
                  </a:lnTo>
                  <a:lnTo>
                    <a:pt x="141677" y="126268"/>
                  </a:lnTo>
                  <a:lnTo>
                    <a:pt x="143149" y="105709"/>
                  </a:lnTo>
                  <a:lnTo>
                    <a:pt x="134562" y="639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09584" y="1156786"/>
              <a:ext cx="137340" cy="455847"/>
            </a:xfrm>
            <a:custGeom>
              <a:avLst/>
              <a:gdLst/>
              <a:ahLst/>
              <a:cxnLst/>
              <a:rect l="0" t="0" r="0" b="0"/>
              <a:pathLst>
                <a:path w="137340" h="455847">
                  <a:moveTo>
                    <a:pt x="28281" y="180333"/>
                  </a:moveTo>
                  <a:lnTo>
                    <a:pt x="35517" y="207889"/>
                  </a:lnTo>
                  <a:lnTo>
                    <a:pt x="41278" y="260992"/>
                  </a:lnTo>
                  <a:lnTo>
                    <a:pt x="53335" y="317148"/>
                  </a:lnTo>
                  <a:lnTo>
                    <a:pt x="57931" y="367360"/>
                  </a:lnTo>
                  <a:lnTo>
                    <a:pt x="58314" y="427153"/>
                  </a:lnTo>
                  <a:lnTo>
                    <a:pt x="54107" y="451468"/>
                  </a:lnTo>
                  <a:lnTo>
                    <a:pt x="51348" y="455846"/>
                  </a:lnTo>
                  <a:lnTo>
                    <a:pt x="48338" y="455255"/>
                  </a:lnTo>
                  <a:lnTo>
                    <a:pt x="40705" y="442900"/>
                  </a:lnTo>
                  <a:lnTo>
                    <a:pt x="19860" y="384190"/>
                  </a:lnTo>
                  <a:lnTo>
                    <a:pt x="7848" y="325743"/>
                  </a:lnTo>
                  <a:lnTo>
                    <a:pt x="0" y="263971"/>
                  </a:lnTo>
                  <a:lnTo>
                    <a:pt x="794" y="204335"/>
                  </a:lnTo>
                  <a:lnTo>
                    <a:pt x="8439" y="149620"/>
                  </a:lnTo>
                  <a:lnTo>
                    <a:pt x="21502" y="89908"/>
                  </a:lnTo>
                  <a:lnTo>
                    <a:pt x="36517" y="38252"/>
                  </a:lnTo>
                  <a:lnTo>
                    <a:pt x="47929" y="19310"/>
                  </a:lnTo>
                  <a:lnTo>
                    <a:pt x="63920" y="6212"/>
                  </a:lnTo>
                  <a:lnTo>
                    <a:pt x="73097" y="1081"/>
                  </a:lnTo>
                  <a:lnTo>
                    <a:pt x="82725" y="0"/>
                  </a:lnTo>
                  <a:lnTo>
                    <a:pt x="102781" y="5039"/>
                  </a:lnTo>
                  <a:lnTo>
                    <a:pt x="117154" y="18196"/>
                  </a:lnTo>
                  <a:lnTo>
                    <a:pt x="135913" y="55239"/>
                  </a:lnTo>
                  <a:lnTo>
                    <a:pt x="137339" y="78722"/>
                  </a:lnTo>
                  <a:lnTo>
                    <a:pt x="128722" y="126336"/>
                  </a:lnTo>
                  <a:lnTo>
                    <a:pt x="107349" y="168367"/>
                  </a:lnTo>
                  <a:lnTo>
                    <a:pt x="80923" y="201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27378" y="1178967"/>
              <a:ext cx="126002" cy="210795"/>
            </a:xfrm>
            <a:custGeom>
              <a:avLst/>
              <a:gdLst/>
              <a:ahLst/>
              <a:cxnLst/>
              <a:rect l="0" t="0" r="0" b="0"/>
              <a:pathLst>
                <a:path w="126002" h="210795">
                  <a:moveTo>
                    <a:pt x="0" y="126566"/>
                  </a:moveTo>
                  <a:lnTo>
                    <a:pt x="31282" y="116991"/>
                  </a:lnTo>
                  <a:lnTo>
                    <a:pt x="85280" y="79240"/>
                  </a:lnTo>
                  <a:lnTo>
                    <a:pt x="113785" y="51323"/>
                  </a:lnTo>
                  <a:lnTo>
                    <a:pt x="125830" y="31123"/>
                  </a:lnTo>
                  <a:lnTo>
                    <a:pt x="126001" y="21993"/>
                  </a:lnTo>
                  <a:lnTo>
                    <a:pt x="122605" y="13567"/>
                  </a:lnTo>
                  <a:lnTo>
                    <a:pt x="116832" y="5610"/>
                  </a:lnTo>
                  <a:lnTo>
                    <a:pt x="108303" y="1475"/>
                  </a:lnTo>
                  <a:lnTo>
                    <a:pt x="86349" y="0"/>
                  </a:lnTo>
                  <a:lnTo>
                    <a:pt x="53271" y="11336"/>
                  </a:lnTo>
                  <a:lnTo>
                    <a:pt x="38103" y="26220"/>
                  </a:lnTo>
                  <a:lnTo>
                    <a:pt x="18835" y="64371"/>
                  </a:lnTo>
                  <a:lnTo>
                    <a:pt x="3289" y="127619"/>
                  </a:lnTo>
                  <a:lnTo>
                    <a:pt x="3801" y="152770"/>
                  </a:lnTo>
                  <a:lnTo>
                    <a:pt x="11828" y="171748"/>
                  </a:lnTo>
                  <a:lnTo>
                    <a:pt x="29501" y="195585"/>
                  </a:lnTo>
                  <a:lnTo>
                    <a:pt x="48986" y="204035"/>
                  </a:lnTo>
                  <a:lnTo>
                    <a:pt x="105285" y="210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48477" y="1137077"/>
              <a:ext cx="105285" cy="255928"/>
            </a:xfrm>
            <a:custGeom>
              <a:avLst/>
              <a:gdLst/>
              <a:ahLst/>
              <a:cxnLst/>
              <a:rect l="0" t="0" r="0" b="0"/>
              <a:pathLst>
                <a:path w="105285" h="255928">
                  <a:moveTo>
                    <a:pt x="0" y="126342"/>
                  </a:moveTo>
                  <a:lnTo>
                    <a:pt x="5589" y="184959"/>
                  </a:lnTo>
                  <a:lnTo>
                    <a:pt x="21330" y="241556"/>
                  </a:lnTo>
                  <a:lnTo>
                    <a:pt x="24748" y="252284"/>
                  </a:lnTo>
                  <a:lnTo>
                    <a:pt x="24688" y="255927"/>
                  </a:lnTo>
                  <a:lnTo>
                    <a:pt x="22307" y="254846"/>
                  </a:lnTo>
                  <a:lnTo>
                    <a:pt x="18381" y="250616"/>
                  </a:lnTo>
                  <a:lnTo>
                    <a:pt x="14018" y="233438"/>
                  </a:lnTo>
                  <a:lnTo>
                    <a:pt x="4922" y="170818"/>
                  </a:lnTo>
                  <a:lnTo>
                    <a:pt x="12193" y="118707"/>
                  </a:lnTo>
                  <a:lnTo>
                    <a:pt x="24669" y="85085"/>
                  </a:lnTo>
                  <a:lnTo>
                    <a:pt x="49846" y="42284"/>
                  </a:lnTo>
                  <a:lnTo>
                    <a:pt x="66607" y="27372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11689" y="873865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7409" y="48930"/>
                  </a:lnTo>
                  <a:lnTo>
                    <a:pt x="1463" y="108061"/>
                  </a:lnTo>
                  <a:lnTo>
                    <a:pt x="289" y="164801"/>
                  </a:lnTo>
                  <a:lnTo>
                    <a:pt x="57" y="221070"/>
                  </a:lnTo>
                  <a:lnTo>
                    <a:pt x="5600" y="277245"/>
                  </a:lnTo>
                  <a:lnTo>
                    <a:pt x="2319" y="333401"/>
                  </a:lnTo>
                  <a:lnTo>
                    <a:pt x="458" y="395793"/>
                  </a:lnTo>
                  <a:lnTo>
                    <a:pt x="135" y="45145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22176" y="1084435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290176" y="0"/>
                  </a:lnTo>
                  <a:lnTo>
                    <a:pt x="234874" y="5589"/>
                  </a:lnTo>
                  <a:lnTo>
                    <a:pt x="178646" y="9065"/>
                  </a:lnTo>
                  <a:lnTo>
                    <a:pt x="115713" y="10095"/>
                  </a:lnTo>
                  <a:lnTo>
                    <a:pt x="58202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34332" y="1221305"/>
              <a:ext cx="19513" cy="210571"/>
            </a:xfrm>
            <a:custGeom>
              <a:avLst/>
              <a:gdLst/>
              <a:ahLst/>
              <a:cxnLst/>
              <a:rect l="0" t="0" r="0" b="0"/>
              <a:pathLst>
                <a:path w="19513" h="210571">
                  <a:moveTo>
                    <a:pt x="19512" y="0"/>
                  </a:moveTo>
                  <a:lnTo>
                    <a:pt x="4858" y="55141"/>
                  </a:lnTo>
                  <a:lnTo>
                    <a:pt x="352" y="103556"/>
                  </a:lnTo>
                  <a:lnTo>
                    <a:pt x="0" y="162742"/>
                  </a:lnTo>
                  <a:lnTo>
                    <a:pt x="898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95958" y="1084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27354" y="1186522"/>
              <a:ext cx="194165" cy="245354"/>
            </a:xfrm>
            <a:custGeom>
              <a:avLst/>
              <a:gdLst/>
              <a:ahLst/>
              <a:cxnLst/>
              <a:rect l="0" t="0" r="0" b="0"/>
              <a:pathLst>
                <a:path w="194165" h="245354">
                  <a:moveTo>
                    <a:pt x="5475" y="108483"/>
                  </a:moveTo>
                  <a:lnTo>
                    <a:pt x="42952" y="100150"/>
                  </a:lnTo>
                  <a:lnTo>
                    <a:pt x="94376" y="92799"/>
                  </a:lnTo>
                  <a:lnTo>
                    <a:pt x="148424" y="78912"/>
                  </a:lnTo>
                  <a:lnTo>
                    <a:pt x="171953" y="67654"/>
                  </a:lnTo>
                  <a:lnTo>
                    <a:pt x="187870" y="51732"/>
                  </a:lnTo>
                  <a:lnTo>
                    <a:pt x="193752" y="42573"/>
                  </a:lnTo>
                  <a:lnTo>
                    <a:pt x="194164" y="34127"/>
                  </a:lnTo>
                  <a:lnTo>
                    <a:pt x="190929" y="26157"/>
                  </a:lnTo>
                  <a:lnTo>
                    <a:pt x="177976" y="12232"/>
                  </a:lnTo>
                  <a:lnTo>
                    <a:pt x="160521" y="2144"/>
                  </a:lnTo>
                  <a:lnTo>
                    <a:pt x="137945" y="0"/>
                  </a:lnTo>
                  <a:lnTo>
                    <a:pt x="90914" y="8155"/>
                  </a:lnTo>
                  <a:lnTo>
                    <a:pt x="58476" y="23254"/>
                  </a:lnTo>
                  <a:lnTo>
                    <a:pt x="32227" y="48135"/>
                  </a:lnTo>
                  <a:lnTo>
                    <a:pt x="9632" y="77734"/>
                  </a:lnTo>
                  <a:lnTo>
                    <a:pt x="1473" y="104565"/>
                  </a:lnTo>
                  <a:lnTo>
                    <a:pt x="0" y="146316"/>
                  </a:lnTo>
                  <a:lnTo>
                    <a:pt x="5381" y="169751"/>
                  </a:lnTo>
                  <a:lnTo>
                    <a:pt x="15572" y="191865"/>
                  </a:lnTo>
                  <a:lnTo>
                    <a:pt x="40052" y="218457"/>
                  </a:lnTo>
                  <a:lnTo>
                    <a:pt x="75121" y="235564"/>
                  </a:lnTo>
                  <a:lnTo>
                    <a:pt x="110760" y="245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80232" y="1158134"/>
              <a:ext cx="204332" cy="273742"/>
            </a:xfrm>
            <a:custGeom>
              <a:avLst/>
              <a:gdLst/>
              <a:ahLst/>
              <a:cxnLst/>
              <a:rect l="0" t="0" r="0" b="0"/>
              <a:pathLst>
                <a:path w="204332" h="273742">
                  <a:moveTo>
                    <a:pt x="157965" y="0"/>
                  </a:moveTo>
                  <a:lnTo>
                    <a:pt x="104938" y="14654"/>
                  </a:lnTo>
                  <a:lnTo>
                    <a:pt x="44296" y="31667"/>
                  </a:lnTo>
                  <a:lnTo>
                    <a:pt x="23218" y="39811"/>
                  </a:lnTo>
                  <a:lnTo>
                    <a:pt x="6051" y="51229"/>
                  </a:lnTo>
                  <a:lnTo>
                    <a:pt x="1707" y="58719"/>
                  </a:lnTo>
                  <a:lnTo>
                    <a:pt x="0" y="76400"/>
                  </a:lnTo>
                  <a:lnTo>
                    <a:pt x="4692" y="83689"/>
                  </a:lnTo>
                  <a:lnTo>
                    <a:pt x="64633" y="118876"/>
                  </a:lnTo>
                  <a:lnTo>
                    <a:pt x="124950" y="145448"/>
                  </a:lnTo>
                  <a:lnTo>
                    <a:pt x="178834" y="170857"/>
                  </a:lnTo>
                  <a:lnTo>
                    <a:pt x="189425" y="177076"/>
                  </a:lnTo>
                  <a:lnTo>
                    <a:pt x="196485" y="185901"/>
                  </a:lnTo>
                  <a:lnTo>
                    <a:pt x="204331" y="208185"/>
                  </a:lnTo>
                  <a:lnTo>
                    <a:pt x="204083" y="218339"/>
                  </a:lnTo>
                  <a:lnTo>
                    <a:pt x="197569" y="235860"/>
                  </a:lnTo>
                  <a:lnTo>
                    <a:pt x="183756" y="248326"/>
                  </a:lnTo>
                  <a:lnTo>
                    <a:pt x="146292" y="265861"/>
                  </a:lnTo>
                  <a:lnTo>
                    <a:pt x="90625" y="272185"/>
                  </a:lnTo>
                  <a:lnTo>
                    <a:pt x="4215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731263" y="2021471"/>
            <a:ext cx="2635787" cy="610654"/>
            <a:chOff x="2731263" y="2021471"/>
            <a:chExt cx="2635787" cy="610654"/>
          </a:xfrm>
        </p:grpSpPr>
        <p:sp>
          <p:nvSpPr>
            <p:cNvPr id="20" name="Freeform 19"/>
            <p:cNvSpPr/>
            <p:nvPr/>
          </p:nvSpPr>
          <p:spPr>
            <a:xfrm>
              <a:off x="2731263" y="2284683"/>
              <a:ext cx="282366" cy="270594"/>
            </a:xfrm>
            <a:custGeom>
              <a:avLst/>
              <a:gdLst/>
              <a:ahLst/>
              <a:cxnLst/>
              <a:rect l="0" t="0" r="0" b="0"/>
              <a:pathLst>
                <a:path w="282366" h="270594">
                  <a:moveTo>
                    <a:pt x="195659" y="0"/>
                  </a:moveTo>
                  <a:lnTo>
                    <a:pt x="155971" y="2340"/>
                  </a:lnTo>
                  <a:lnTo>
                    <a:pt x="95633" y="29309"/>
                  </a:lnTo>
                  <a:lnTo>
                    <a:pt x="60347" y="55088"/>
                  </a:lnTo>
                  <a:lnTo>
                    <a:pt x="17804" y="117060"/>
                  </a:lnTo>
                  <a:lnTo>
                    <a:pt x="5478" y="145614"/>
                  </a:lnTo>
                  <a:lnTo>
                    <a:pt x="0" y="177801"/>
                  </a:lnTo>
                  <a:lnTo>
                    <a:pt x="3804" y="205365"/>
                  </a:lnTo>
                  <a:lnTo>
                    <a:pt x="19100" y="237494"/>
                  </a:lnTo>
                  <a:lnTo>
                    <a:pt x="25311" y="246067"/>
                  </a:lnTo>
                  <a:lnTo>
                    <a:pt x="44689" y="258712"/>
                  </a:lnTo>
                  <a:lnTo>
                    <a:pt x="68900" y="267062"/>
                  </a:lnTo>
                  <a:lnTo>
                    <a:pt x="108838" y="270593"/>
                  </a:lnTo>
                  <a:lnTo>
                    <a:pt x="150307" y="263580"/>
                  </a:lnTo>
                  <a:lnTo>
                    <a:pt x="203121" y="240842"/>
                  </a:lnTo>
                  <a:lnTo>
                    <a:pt x="225882" y="225194"/>
                  </a:lnTo>
                  <a:lnTo>
                    <a:pt x="256087" y="190077"/>
                  </a:lnTo>
                  <a:lnTo>
                    <a:pt x="282111" y="128034"/>
                  </a:lnTo>
                  <a:lnTo>
                    <a:pt x="282365" y="89669"/>
                  </a:lnTo>
                  <a:lnTo>
                    <a:pt x="269443" y="54255"/>
                  </a:lnTo>
                  <a:lnTo>
                    <a:pt x="250796" y="27124"/>
                  </a:lnTo>
                  <a:lnTo>
                    <a:pt x="240441" y="17905"/>
                  </a:lnTo>
                  <a:lnTo>
                    <a:pt x="22724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00933" y="2021471"/>
              <a:ext cx="89202" cy="515897"/>
            </a:xfrm>
            <a:custGeom>
              <a:avLst/>
              <a:gdLst/>
              <a:ahLst/>
              <a:cxnLst/>
              <a:rect l="0" t="0" r="0" b="0"/>
              <a:pathLst>
                <a:path w="89202" h="515897">
                  <a:moveTo>
                    <a:pt x="89201" y="515896"/>
                  </a:moveTo>
                  <a:lnTo>
                    <a:pt x="83612" y="457280"/>
                  </a:lnTo>
                  <a:lnTo>
                    <a:pt x="71243" y="397040"/>
                  </a:lnTo>
                  <a:lnTo>
                    <a:pt x="57535" y="342680"/>
                  </a:lnTo>
                  <a:lnTo>
                    <a:pt x="43562" y="287489"/>
                  </a:lnTo>
                  <a:lnTo>
                    <a:pt x="33045" y="236870"/>
                  </a:lnTo>
                  <a:lnTo>
                    <a:pt x="22519" y="183008"/>
                  </a:lnTo>
                  <a:lnTo>
                    <a:pt x="9652" y="128047"/>
                  </a:lnTo>
                  <a:lnTo>
                    <a:pt x="2778" y="73343"/>
                  </a:lnTo>
                  <a:lnTo>
                    <a:pt x="0" y="59424"/>
                  </a:lnTo>
                  <a:lnTo>
                    <a:pt x="3153" y="37719"/>
                  </a:lnTo>
                  <a:lnTo>
                    <a:pt x="7269" y="28655"/>
                  </a:lnTo>
                  <a:lnTo>
                    <a:pt x="24321" y="15465"/>
                  </a:lnTo>
                  <a:lnTo>
                    <a:pt x="681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05906" y="234785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90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50376" y="2095171"/>
              <a:ext cx="281682" cy="422649"/>
            </a:xfrm>
            <a:custGeom>
              <a:avLst/>
              <a:gdLst/>
              <a:ahLst/>
              <a:cxnLst/>
              <a:rect l="0" t="0" r="0" b="0"/>
              <a:pathLst>
                <a:path w="281682" h="422649">
                  <a:moveTo>
                    <a:pt x="18826" y="410611"/>
                  </a:moveTo>
                  <a:lnTo>
                    <a:pt x="18826" y="350227"/>
                  </a:lnTo>
                  <a:lnTo>
                    <a:pt x="18826" y="295623"/>
                  </a:lnTo>
                  <a:lnTo>
                    <a:pt x="15706" y="239280"/>
                  </a:lnTo>
                  <a:lnTo>
                    <a:pt x="10492" y="178132"/>
                  </a:lnTo>
                  <a:lnTo>
                    <a:pt x="5828" y="118680"/>
                  </a:lnTo>
                  <a:lnTo>
                    <a:pt x="157" y="67140"/>
                  </a:lnTo>
                  <a:lnTo>
                    <a:pt x="0" y="47387"/>
                  </a:lnTo>
                  <a:lnTo>
                    <a:pt x="19162" y="106004"/>
                  </a:lnTo>
                  <a:lnTo>
                    <a:pt x="39912" y="168519"/>
                  </a:lnTo>
                  <a:lnTo>
                    <a:pt x="57434" y="228342"/>
                  </a:lnTo>
                  <a:lnTo>
                    <a:pt x="80568" y="283836"/>
                  </a:lnTo>
                  <a:lnTo>
                    <a:pt x="111719" y="341813"/>
                  </a:lnTo>
                  <a:lnTo>
                    <a:pt x="148504" y="395413"/>
                  </a:lnTo>
                  <a:lnTo>
                    <a:pt x="177742" y="416636"/>
                  </a:lnTo>
                  <a:lnTo>
                    <a:pt x="187941" y="421647"/>
                  </a:lnTo>
                  <a:lnTo>
                    <a:pt x="198250" y="422648"/>
                  </a:lnTo>
                  <a:lnTo>
                    <a:pt x="219062" y="417520"/>
                  </a:lnTo>
                  <a:lnTo>
                    <a:pt x="233772" y="404323"/>
                  </a:lnTo>
                  <a:lnTo>
                    <a:pt x="258336" y="356077"/>
                  </a:lnTo>
                  <a:lnTo>
                    <a:pt x="267607" y="301646"/>
                  </a:lnTo>
                  <a:lnTo>
                    <a:pt x="277975" y="240908"/>
                  </a:lnTo>
                  <a:lnTo>
                    <a:pt x="280834" y="179134"/>
                  </a:lnTo>
                  <a:lnTo>
                    <a:pt x="281681" y="115858"/>
                  </a:lnTo>
                  <a:lnTo>
                    <a:pt x="280763" y="56165"/>
                  </a:lnTo>
                  <a:lnTo>
                    <a:pt x="2715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4433" y="2337326"/>
              <a:ext cx="94324" cy="184225"/>
            </a:xfrm>
            <a:custGeom>
              <a:avLst/>
              <a:gdLst/>
              <a:ahLst/>
              <a:cxnLst/>
              <a:rect l="0" t="0" r="0" b="0"/>
              <a:pathLst>
                <a:path w="94324" h="184225">
                  <a:moveTo>
                    <a:pt x="10095" y="10528"/>
                  </a:moveTo>
                  <a:lnTo>
                    <a:pt x="1762" y="64673"/>
                  </a:lnTo>
                  <a:lnTo>
                    <a:pt x="0" y="119620"/>
                  </a:lnTo>
                  <a:lnTo>
                    <a:pt x="5284" y="155936"/>
                  </a:lnTo>
                  <a:lnTo>
                    <a:pt x="19848" y="183334"/>
                  </a:lnTo>
                  <a:lnTo>
                    <a:pt x="25956" y="184224"/>
                  </a:lnTo>
                  <a:lnTo>
                    <a:pt x="32367" y="180138"/>
                  </a:lnTo>
                  <a:lnTo>
                    <a:pt x="38981" y="172734"/>
                  </a:lnTo>
                  <a:lnTo>
                    <a:pt x="58002" y="121165"/>
                  </a:lnTo>
                  <a:lnTo>
                    <a:pt x="76615" y="58287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2455" y="2408122"/>
              <a:ext cx="221100" cy="160832"/>
            </a:xfrm>
            <a:custGeom>
              <a:avLst/>
              <a:gdLst/>
              <a:ahLst/>
              <a:cxnLst/>
              <a:rect l="0" t="0" r="0" b="0"/>
              <a:pathLst>
                <a:path w="221100" h="160832">
                  <a:moveTo>
                    <a:pt x="0" y="87131"/>
                  </a:moveTo>
                  <a:lnTo>
                    <a:pt x="0" y="110225"/>
                  </a:lnTo>
                  <a:lnTo>
                    <a:pt x="0" y="54240"/>
                  </a:lnTo>
                  <a:lnTo>
                    <a:pt x="5590" y="16165"/>
                  </a:lnTo>
                  <a:lnTo>
                    <a:pt x="11916" y="9405"/>
                  </a:lnTo>
                  <a:lnTo>
                    <a:pt x="20812" y="6068"/>
                  </a:lnTo>
                  <a:lnTo>
                    <a:pt x="31423" y="5013"/>
                  </a:lnTo>
                  <a:lnTo>
                    <a:pt x="39666" y="7819"/>
                  </a:lnTo>
                  <a:lnTo>
                    <a:pt x="51945" y="20296"/>
                  </a:lnTo>
                  <a:lnTo>
                    <a:pt x="65434" y="47051"/>
                  </a:lnTo>
                  <a:lnTo>
                    <a:pt x="69359" y="49883"/>
                  </a:lnTo>
                  <a:lnTo>
                    <a:pt x="73146" y="48261"/>
                  </a:lnTo>
                  <a:lnTo>
                    <a:pt x="100750" y="13426"/>
                  </a:lnTo>
                  <a:lnTo>
                    <a:pt x="118478" y="2511"/>
                  </a:lnTo>
                  <a:lnTo>
                    <a:pt x="138055" y="0"/>
                  </a:lnTo>
                  <a:lnTo>
                    <a:pt x="148189" y="967"/>
                  </a:lnTo>
                  <a:lnTo>
                    <a:pt x="157284" y="6292"/>
                  </a:lnTo>
                  <a:lnTo>
                    <a:pt x="173630" y="24687"/>
                  </a:lnTo>
                  <a:lnTo>
                    <a:pt x="202773" y="87195"/>
                  </a:lnTo>
                  <a:lnTo>
                    <a:pt x="217877" y="141877"/>
                  </a:lnTo>
                  <a:lnTo>
                    <a:pt x="221099" y="160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27253" y="2168870"/>
              <a:ext cx="176080" cy="347441"/>
            </a:xfrm>
            <a:custGeom>
              <a:avLst/>
              <a:gdLst/>
              <a:ahLst/>
              <a:cxnLst/>
              <a:rect l="0" t="0" r="0" b="0"/>
              <a:pathLst>
                <a:path w="176080" h="34744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3547"/>
                  </a:lnTo>
                  <a:lnTo>
                    <a:pt x="8334" y="215355"/>
                  </a:lnTo>
                  <a:lnTo>
                    <a:pt x="12998" y="268919"/>
                  </a:lnTo>
                  <a:lnTo>
                    <a:pt x="15685" y="284565"/>
                  </a:lnTo>
                  <a:lnTo>
                    <a:pt x="18645" y="290315"/>
                  </a:lnTo>
                  <a:lnTo>
                    <a:pt x="21789" y="289470"/>
                  </a:lnTo>
                  <a:lnTo>
                    <a:pt x="25055" y="284227"/>
                  </a:lnTo>
                  <a:lnTo>
                    <a:pt x="36602" y="221634"/>
                  </a:lnTo>
                  <a:lnTo>
                    <a:pt x="49023" y="203399"/>
                  </a:lnTo>
                  <a:lnTo>
                    <a:pt x="57249" y="195261"/>
                  </a:lnTo>
                  <a:lnTo>
                    <a:pt x="78867" y="186218"/>
                  </a:lnTo>
                  <a:lnTo>
                    <a:pt x="91182" y="183807"/>
                  </a:lnTo>
                  <a:lnTo>
                    <a:pt x="114226" y="187367"/>
                  </a:lnTo>
                  <a:lnTo>
                    <a:pt x="134995" y="197918"/>
                  </a:lnTo>
                  <a:lnTo>
                    <a:pt x="152025" y="214306"/>
                  </a:lnTo>
                  <a:lnTo>
                    <a:pt x="169177" y="248851"/>
                  </a:lnTo>
                  <a:lnTo>
                    <a:pt x="176079" y="294312"/>
                  </a:lnTo>
                  <a:lnTo>
                    <a:pt x="173539" y="307342"/>
                  </a:lnTo>
                  <a:lnTo>
                    <a:pt x="161357" y="328059"/>
                  </a:lnTo>
                  <a:lnTo>
                    <a:pt x="150855" y="334520"/>
                  </a:lnTo>
                  <a:lnTo>
                    <a:pt x="101332" y="344888"/>
                  </a:lnTo>
                  <a:lnTo>
                    <a:pt x="7370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69409" y="2325618"/>
              <a:ext cx="117072" cy="190693"/>
            </a:xfrm>
            <a:custGeom>
              <a:avLst/>
              <a:gdLst/>
              <a:ahLst/>
              <a:cxnLst/>
              <a:rect l="0" t="0" r="0" b="0"/>
              <a:pathLst>
                <a:path w="117072" h="190693">
                  <a:moveTo>
                    <a:pt x="0" y="106464"/>
                  </a:moveTo>
                  <a:lnTo>
                    <a:pt x="62258" y="77783"/>
                  </a:lnTo>
                  <a:lnTo>
                    <a:pt x="101193" y="46261"/>
                  </a:lnTo>
                  <a:lnTo>
                    <a:pt x="117071" y="19996"/>
                  </a:lnTo>
                  <a:lnTo>
                    <a:pt x="116652" y="12554"/>
                  </a:lnTo>
                  <a:lnTo>
                    <a:pt x="112863" y="6423"/>
                  </a:lnTo>
                  <a:lnTo>
                    <a:pt x="106827" y="1166"/>
                  </a:lnTo>
                  <a:lnTo>
                    <a:pt x="99294" y="0"/>
                  </a:lnTo>
                  <a:lnTo>
                    <a:pt x="81565" y="4945"/>
                  </a:lnTo>
                  <a:lnTo>
                    <a:pt x="65107" y="18061"/>
                  </a:lnTo>
                  <a:lnTo>
                    <a:pt x="51163" y="36758"/>
                  </a:lnTo>
                  <a:lnTo>
                    <a:pt x="37906" y="74763"/>
                  </a:lnTo>
                  <a:lnTo>
                    <a:pt x="34628" y="121378"/>
                  </a:lnTo>
                  <a:lnTo>
                    <a:pt x="40546" y="161836"/>
                  </a:lnTo>
                  <a:lnTo>
                    <a:pt x="52643" y="19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2495" y="2305741"/>
              <a:ext cx="50656" cy="182751"/>
            </a:xfrm>
            <a:custGeom>
              <a:avLst/>
              <a:gdLst/>
              <a:ahLst/>
              <a:cxnLst/>
              <a:rect l="0" t="0" r="0" b="0"/>
              <a:pathLst>
                <a:path w="50656" h="182751">
                  <a:moveTo>
                    <a:pt x="19070" y="126341"/>
                  </a:moveTo>
                  <a:lnTo>
                    <a:pt x="22189" y="169033"/>
                  </a:lnTo>
                  <a:lnTo>
                    <a:pt x="25135" y="182750"/>
                  </a:lnTo>
                  <a:lnTo>
                    <a:pt x="22545" y="177148"/>
                  </a:lnTo>
                  <a:lnTo>
                    <a:pt x="4720" y="119667"/>
                  </a:lnTo>
                  <a:lnTo>
                    <a:pt x="0" y="79780"/>
                  </a:lnTo>
                  <a:lnTo>
                    <a:pt x="5135" y="55345"/>
                  </a:lnTo>
                  <a:lnTo>
                    <a:pt x="21180" y="24977"/>
                  </a:lnTo>
                  <a:lnTo>
                    <a:pt x="32876" y="11101"/>
                  </a:lnTo>
                  <a:lnTo>
                    <a:pt x="506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48435" y="2284683"/>
              <a:ext cx="218615" cy="347442"/>
            </a:xfrm>
            <a:custGeom>
              <a:avLst/>
              <a:gdLst/>
              <a:ahLst/>
              <a:cxnLst/>
              <a:rect l="0" t="0" r="0" b="0"/>
              <a:pathLst>
                <a:path w="218615" h="347442">
                  <a:moveTo>
                    <a:pt x="168456" y="0"/>
                  </a:moveTo>
                  <a:lnTo>
                    <a:pt x="106363" y="14655"/>
                  </a:lnTo>
                  <a:lnTo>
                    <a:pt x="52784" y="40000"/>
                  </a:lnTo>
                  <a:lnTo>
                    <a:pt x="42209" y="44215"/>
                  </a:lnTo>
                  <a:lnTo>
                    <a:pt x="35158" y="51704"/>
                  </a:lnTo>
                  <a:lnTo>
                    <a:pt x="27324" y="72503"/>
                  </a:lnTo>
                  <a:lnTo>
                    <a:pt x="28745" y="81091"/>
                  </a:lnTo>
                  <a:lnTo>
                    <a:pt x="33201" y="87986"/>
                  </a:lnTo>
                  <a:lnTo>
                    <a:pt x="48681" y="98767"/>
                  </a:lnTo>
                  <a:lnTo>
                    <a:pt x="104532" y="124516"/>
                  </a:lnTo>
                  <a:lnTo>
                    <a:pt x="166161" y="149816"/>
                  </a:lnTo>
                  <a:lnTo>
                    <a:pt x="186154" y="163681"/>
                  </a:lnTo>
                  <a:lnTo>
                    <a:pt x="203985" y="191218"/>
                  </a:lnTo>
                  <a:lnTo>
                    <a:pt x="215508" y="222774"/>
                  </a:lnTo>
                  <a:lnTo>
                    <a:pt x="218614" y="247970"/>
                  </a:lnTo>
                  <a:lnTo>
                    <a:pt x="213755" y="268526"/>
                  </a:lnTo>
                  <a:lnTo>
                    <a:pt x="191572" y="300787"/>
                  </a:lnTo>
                  <a:lnTo>
                    <a:pt x="160357" y="322569"/>
                  </a:lnTo>
                  <a:lnTo>
                    <a:pt x="115883" y="338252"/>
                  </a:lnTo>
                  <a:lnTo>
                    <a:pt x="73341" y="343357"/>
                  </a:lnTo>
                  <a:lnTo>
                    <a:pt x="21731" y="34623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60509" y="151692"/>
            <a:ext cx="5261709" cy="732702"/>
            <a:chOff x="360509" y="151692"/>
            <a:chExt cx="5261709" cy="732702"/>
          </a:xfrm>
        </p:grpSpPr>
        <p:sp>
          <p:nvSpPr>
            <p:cNvPr id="2" name="Freeform 1"/>
            <p:cNvSpPr/>
            <p:nvPr/>
          </p:nvSpPr>
          <p:spPr>
            <a:xfrm>
              <a:off x="360509" y="151692"/>
              <a:ext cx="365958" cy="665460"/>
            </a:xfrm>
            <a:custGeom>
              <a:avLst/>
              <a:gdLst/>
              <a:ahLst/>
              <a:cxnLst/>
              <a:rect l="0" t="0" r="0" b="0"/>
              <a:pathLst>
                <a:path w="365958" h="665460">
                  <a:moveTo>
                    <a:pt x="365957" y="100991"/>
                  </a:moveTo>
                  <a:lnTo>
                    <a:pt x="328509" y="40118"/>
                  </a:lnTo>
                  <a:lnTo>
                    <a:pt x="285510" y="10198"/>
                  </a:lnTo>
                  <a:lnTo>
                    <a:pt x="240085" y="0"/>
                  </a:lnTo>
                  <a:lnTo>
                    <a:pt x="189581" y="2568"/>
                  </a:lnTo>
                  <a:lnTo>
                    <a:pt x="164345" y="10844"/>
                  </a:lnTo>
                  <a:lnTo>
                    <a:pt x="123491" y="35221"/>
                  </a:lnTo>
                  <a:lnTo>
                    <a:pt x="79451" y="92431"/>
                  </a:lnTo>
                  <a:lnTo>
                    <a:pt x="39132" y="152593"/>
                  </a:lnTo>
                  <a:lnTo>
                    <a:pt x="24625" y="203498"/>
                  </a:lnTo>
                  <a:lnTo>
                    <a:pt x="11317" y="259800"/>
                  </a:lnTo>
                  <a:lnTo>
                    <a:pt x="2085" y="313772"/>
                  </a:lnTo>
                  <a:lnTo>
                    <a:pt x="0" y="364989"/>
                  </a:lnTo>
                  <a:lnTo>
                    <a:pt x="6063" y="424280"/>
                  </a:lnTo>
                  <a:lnTo>
                    <a:pt x="13657" y="479100"/>
                  </a:lnTo>
                  <a:lnTo>
                    <a:pt x="37184" y="538848"/>
                  </a:lnTo>
                  <a:lnTo>
                    <a:pt x="82759" y="595259"/>
                  </a:lnTo>
                  <a:lnTo>
                    <a:pt x="128405" y="639993"/>
                  </a:lnTo>
                  <a:lnTo>
                    <a:pt x="164810" y="659739"/>
                  </a:lnTo>
                  <a:lnTo>
                    <a:pt x="205232" y="665459"/>
                  </a:lnTo>
                  <a:lnTo>
                    <a:pt x="260813" y="657504"/>
                  </a:lnTo>
                  <a:lnTo>
                    <a:pt x="299708" y="644910"/>
                  </a:lnTo>
                  <a:lnTo>
                    <a:pt x="344900" y="627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9997" y="530887"/>
              <a:ext cx="273941" cy="261233"/>
            </a:xfrm>
            <a:custGeom>
              <a:avLst/>
              <a:gdLst/>
              <a:ahLst/>
              <a:cxnLst/>
              <a:rect l="0" t="0" r="0" b="0"/>
              <a:pathLst>
                <a:path w="273941" h="261233">
                  <a:moveTo>
                    <a:pt x="185982" y="6066"/>
                  </a:moveTo>
                  <a:lnTo>
                    <a:pt x="153530" y="0"/>
                  </a:lnTo>
                  <a:lnTo>
                    <a:pt x="101640" y="10625"/>
                  </a:lnTo>
                  <a:lnTo>
                    <a:pt x="64545" y="26004"/>
                  </a:lnTo>
                  <a:lnTo>
                    <a:pt x="35097" y="50968"/>
                  </a:lnTo>
                  <a:lnTo>
                    <a:pt x="12591" y="98080"/>
                  </a:lnTo>
                  <a:lnTo>
                    <a:pt x="0" y="145514"/>
                  </a:lnTo>
                  <a:lnTo>
                    <a:pt x="635" y="182695"/>
                  </a:lnTo>
                  <a:lnTo>
                    <a:pt x="2756" y="194008"/>
                  </a:lnTo>
                  <a:lnTo>
                    <a:pt x="22508" y="226699"/>
                  </a:lnTo>
                  <a:lnTo>
                    <a:pt x="40797" y="241775"/>
                  </a:lnTo>
                  <a:lnTo>
                    <a:pt x="86723" y="260986"/>
                  </a:lnTo>
                  <a:lnTo>
                    <a:pt x="132655" y="261232"/>
                  </a:lnTo>
                  <a:lnTo>
                    <a:pt x="172131" y="248307"/>
                  </a:lnTo>
                  <a:lnTo>
                    <a:pt x="227658" y="204732"/>
                  </a:lnTo>
                  <a:lnTo>
                    <a:pt x="246619" y="184439"/>
                  </a:lnTo>
                  <a:lnTo>
                    <a:pt x="272461" y="132327"/>
                  </a:lnTo>
                  <a:lnTo>
                    <a:pt x="273940" y="111315"/>
                  </a:lnTo>
                  <a:lnTo>
                    <a:pt x="269528" y="90278"/>
                  </a:lnTo>
                  <a:lnTo>
                    <a:pt x="259768" y="69230"/>
                  </a:lnTo>
                  <a:lnTo>
                    <a:pt x="235531" y="43239"/>
                  </a:lnTo>
                  <a:lnTo>
                    <a:pt x="219312" y="34285"/>
                  </a:lnTo>
                  <a:lnTo>
                    <a:pt x="19651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2321" y="530839"/>
              <a:ext cx="267196" cy="196187"/>
            </a:xfrm>
            <a:custGeom>
              <a:avLst/>
              <a:gdLst/>
              <a:ahLst/>
              <a:cxnLst/>
              <a:rect l="0" t="0" r="0" b="0"/>
              <a:pathLst>
                <a:path w="267196" h="196187">
                  <a:moveTo>
                    <a:pt x="0" y="111399"/>
                  </a:moveTo>
                  <a:lnTo>
                    <a:pt x="17958" y="172509"/>
                  </a:lnTo>
                  <a:lnTo>
                    <a:pt x="24749" y="194711"/>
                  </a:lnTo>
                  <a:lnTo>
                    <a:pt x="25858" y="196186"/>
                  </a:lnTo>
                  <a:lnTo>
                    <a:pt x="25471" y="159646"/>
                  </a:lnTo>
                  <a:lnTo>
                    <a:pt x="35967" y="101432"/>
                  </a:lnTo>
                  <a:lnTo>
                    <a:pt x="45882" y="56453"/>
                  </a:lnTo>
                  <a:lnTo>
                    <a:pt x="51645" y="47862"/>
                  </a:lnTo>
                  <a:lnTo>
                    <a:pt x="58996" y="43305"/>
                  </a:lnTo>
                  <a:lnTo>
                    <a:pt x="67407" y="41436"/>
                  </a:lnTo>
                  <a:lnTo>
                    <a:pt x="75353" y="42530"/>
                  </a:lnTo>
                  <a:lnTo>
                    <a:pt x="90422" y="49985"/>
                  </a:lnTo>
                  <a:lnTo>
                    <a:pt x="101799" y="64217"/>
                  </a:lnTo>
                  <a:lnTo>
                    <a:pt x="118634" y="101949"/>
                  </a:lnTo>
                  <a:lnTo>
                    <a:pt x="121203" y="103929"/>
                  </a:lnTo>
                  <a:lnTo>
                    <a:pt x="122916" y="100570"/>
                  </a:lnTo>
                  <a:lnTo>
                    <a:pt x="128230" y="51265"/>
                  </a:lnTo>
                  <a:lnTo>
                    <a:pt x="143019" y="25601"/>
                  </a:lnTo>
                  <a:lnTo>
                    <a:pt x="155591" y="10485"/>
                  </a:lnTo>
                  <a:lnTo>
                    <a:pt x="175216" y="2208"/>
                  </a:lnTo>
                  <a:lnTo>
                    <a:pt x="187001" y="0"/>
                  </a:lnTo>
                  <a:lnTo>
                    <a:pt x="197197" y="2038"/>
                  </a:lnTo>
                  <a:lnTo>
                    <a:pt x="214765" y="13661"/>
                  </a:lnTo>
                  <a:lnTo>
                    <a:pt x="243937" y="49719"/>
                  </a:lnTo>
                  <a:lnTo>
                    <a:pt x="266032" y="101067"/>
                  </a:lnTo>
                  <a:lnTo>
                    <a:pt x="267195" y="122015"/>
                  </a:lnTo>
                  <a:lnTo>
                    <a:pt x="263212" y="185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1956" y="515555"/>
              <a:ext cx="250490" cy="201761"/>
            </a:xfrm>
            <a:custGeom>
              <a:avLst/>
              <a:gdLst/>
              <a:ahLst/>
              <a:cxnLst/>
              <a:rect l="0" t="0" r="0" b="0"/>
              <a:pathLst>
                <a:path w="250490" h="201761">
                  <a:moveTo>
                    <a:pt x="8334" y="63512"/>
                  </a:moveTo>
                  <a:lnTo>
                    <a:pt x="0" y="100990"/>
                  </a:lnTo>
                  <a:lnTo>
                    <a:pt x="3828" y="158003"/>
                  </a:lnTo>
                  <a:lnTo>
                    <a:pt x="13509" y="201760"/>
                  </a:lnTo>
                  <a:lnTo>
                    <a:pt x="12954" y="201301"/>
                  </a:lnTo>
                  <a:lnTo>
                    <a:pt x="11414" y="197485"/>
                  </a:lnTo>
                  <a:lnTo>
                    <a:pt x="8739" y="145048"/>
                  </a:lnTo>
                  <a:lnTo>
                    <a:pt x="8414" y="91056"/>
                  </a:lnTo>
                  <a:lnTo>
                    <a:pt x="13947" y="49316"/>
                  </a:lnTo>
                  <a:lnTo>
                    <a:pt x="22917" y="27567"/>
                  </a:lnTo>
                  <a:lnTo>
                    <a:pt x="28584" y="18492"/>
                  </a:lnTo>
                  <a:lnTo>
                    <a:pt x="34702" y="15951"/>
                  </a:lnTo>
                  <a:lnTo>
                    <a:pt x="41120" y="17767"/>
                  </a:lnTo>
                  <a:lnTo>
                    <a:pt x="68232" y="40308"/>
                  </a:lnTo>
                  <a:lnTo>
                    <a:pt x="83533" y="65995"/>
                  </a:lnTo>
                  <a:lnTo>
                    <a:pt x="88882" y="67507"/>
                  </a:lnTo>
                  <a:lnTo>
                    <a:pt x="94788" y="63836"/>
                  </a:lnTo>
                  <a:lnTo>
                    <a:pt x="106419" y="48448"/>
                  </a:lnTo>
                  <a:lnTo>
                    <a:pt x="121884" y="21224"/>
                  </a:lnTo>
                  <a:lnTo>
                    <a:pt x="138349" y="5333"/>
                  </a:lnTo>
                  <a:lnTo>
                    <a:pt x="147653" y="1329"/>
                  </a:lnTo>
                  <a:lnTo>
                    <a:pt x="167349" y="0"/>
                  </a:lnTo>
                  <a:lnTo>
                    <a:pt x="176345" y="3623"/>
                  </a:lnTo>
                  <a:lnTo>
                    <a:pt x="200185" y="25490"/>
                  </a:lnTo>
                  <a:lnTo>
                    <a:pt x="226081" y="64320"/>
                  </a:lnTo>
                  <a:lnTo>
                    <a:pt x="233792" y="86098"/>
                  </a:lnTo>
                  <a:lnTo>
                    <a:pt x="238742" y="138207"/>
                  </a:lnTo>
                  <a:lnTo>
                    <a:pt x="240589" y="161050"/>
                  </a:lnTo>
                  <a:lnTo>
                    <a:pt x="242719" y="167142"/>
                  </a:lnTo>
                  <a:lnTo>
                    <a:pt x="250489" y="179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6754" y="526424"/>
              <a:ext cx="166262" cy="171855"/>
            </a:xfrm>
            <a:custGeom>
              <a:avLst/>
              <a:gdLst/>
              <a:ahLst/>
              <a:cxnLst/>
              <a:rect l="0" t="0" r="0" b="0"/>
              <a:pathLst>
                <a:path w="166262" h="171855">
                  <a:moveTo>
                    <a:pt x="8334" y="21057"/>
                  </a:moveTo>
                  <a:lnTo>
                    <a:pt x="0" y="58535"/>
                  </a:lnTo>
                  <a:lnTo>
                    <a:pt x="3828" y="115548"/>
                  </a:lnTo>
                  <a:lnTo>
                    <a:pt x="18177" y="154730"/>
                  </a:lnTo>
                  <a:lnTo>
                    <a:pt x="27764" y="162815"/>
                  </a:lnTo>
                  <a:lnTo>
                    <a:pt x="54014" y="171798"/>
                  </a:lnTo>
                  <a:lnTo>
                    <a:pt x="65693" y="171854"/>
                  </a:lnTo>
                  <a:lnTo>
                    <a:pt x="84910" y="165677"/>
                  </a:lnTo>
                  <a:lnTo>
                    <a:pt x="108882" y="143456"/>
                  </a:lnTo>
                  <a:lnTo>
                    <a:pt x="141923" y="94238"/>
                  </a:lnTo>
                  <a:lnTo>
                    <a:pt x="161150" y="42046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47772" y="231626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0661" y="48931"/>
                  </a:lnTo>
                  <a:lnTo>
                    <a:pt x="23902" y="99896"/>
                  </a:lnTo>
                  <a:lnTo>
                    <a:pt x="16030" y="163232"/>
                  </a:lnTo>
                  <a:lnTo>
                    <a:pt x="12158" y="215262"/>
                  </a:lnTo>
                  <a:lnTo>
                    <a:pt x="11011" y="263953"/>
                  </a:lnTo>
                  <a:lnTo>
                    <a:pt x="5082" y="313605"/>
                  </a:lnTo>
                  <a:lnTo>
                    <a:pt x="1004" y="37087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487" y="390204"/>
              <a:ext cx="263213" cy="9879"/>
            </a:xfrm>
            <a:custGeom>
              <a:avLst/>
              <a:gdLst/>
              <a:ahLst/>
              <a:cxnLst/>
              <a:rect l="0" t="0" r="0" b="0"/>
              <a:pathLst>
                <a:path w="263213" h="9879">
                  <a:moveTo>
                    <a:pt x="263212" y="9878"/>
                  </a:moveTo>
                  <a:lnTo>
                    <a:pt x="235656" y="2643"/>
                  </a:lnTo>
                  <a:lnTo>
                    <a:pt x="176314" y="0"/>
                  </a:lnTo>
                  <a:lnTo>
                    <a:pt x="125550" y="2662"/>
                  </a:lnTo>
                  <a:lnTo>
                    <a:pt x="73465" y="7740"/>
                  </a:lnTo>
                  <a:lnTo>
                    <a:pt x="30346" y="9245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36434" y="514178"/>
              <a:ext cx="264064" cy="149589"/>
            </a:xfrm>
            <a:custGeom>
              <a:avLst/>
              <a:gdLst/>
              <a:ahLst/>
              <a:cxnLst/>
              <a:rect l="0" t="0" r="0" b="0"/>
              <a:pathLst>
                <a:path w="264064" h="149589">
                  <a:moveTo>
                    <a:pt x="158778" y="33303"/>
                  </a:moveTo>
                  <a:lnTo>
                    <a:pt x="123880" y="3995"/>
                  </a:lnTo>
                  <a:lnTo>
                    <a:pt x="101544" y="0"/>
                  </a:lnTo>
                  <a:lnTo>
                    <a:pt x="54666" y="6968"/>
                  </a:lnTo>
                  <a:lnTo>
                    <a:pt x="36077" y="19259"/>
                  </a:lnTo>
                  <a:lnTo>
                    <a:pt x="5079" y="55746"/>
                  </a:lnTo>
                  <a:lnTo>
                    <a:pt x="0" y="79153"/>
                  </a:lnTo>
                  <a:lnTo>
                    <a:pt x="2812" y="103984"/>
                  </a:lnTo>
                  <a:lnTo>
                    <a:pt x="11861" y="126718"/>
                  </a:lnTo>
                  <a:lnTo>
                    <a:pt x="26801" y="142281"/>
                  </a:lnTo>
                  <a:lnTo>
                    <a:pt x="35699" y="148069"/>
                  </a:lnTo>
                  <a:lnTo>
                    <a:pt x="46309" y="149588"/>
                  </a:lnTo>
                  <a:lnTo>
                    <a:pt x="70577" y="145037"/>
                  </a:lnTo>
                  <a:lnTo>
                    <a:pt x="99369" y="129321"/>
                  </a:lnTo>
                  <a:lnTo>
                    <a:pt x="122718" y="109846"/>
                  </a:lnTo>
                  <a:lnTo>
                    <a:pt x="138865" y="78080"/>
                  </a:lnTo>
                  <a:lnTo>
                    <a:pt x="144333" y="73683"/>
                  </a:lnTo>
                  <a:lnTo>
                    <a:pt x="150318" y="74261"/>
                  </a:lnTo>
                  <a:lnTo>
                    <a:pt x="163207" y="84262"/>
                  </a:lnTo>
                  <a:lnTo>
                    <a:pt x="184787" y="107284"/>
                  </a:lnTo>
                  <a:lnTo>
                    <a:pt x="203093" y="118046"/>
                  </a:lnTo>
                  <a:lnTo>
                    <a:pt x="264063" y="128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98546" y="231626"/>
              <a:ext cx="7237" cy="400084"/>
            </a:xfrm>
            <a:custGeom>
              <a:avLst/>
              <a:gdLst/>
              <a:ahLst/>
              <a:cxnLst/>
              <a:rect l="0" t="0" r="0" b="0"/>
              <a:pathLst>
                <a:path w="7237" h="400084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1" y="149357"/>
                  </a:lnTo>
                  <a:lnTo>
                    <a:pt x="6840" y="198152"/>
                  </a:lnTo>
                  <a:lnTo>
                    <a:pt x="7119" y="255244"/>
                  </a:lnTo>
                  <a:lnTo>
                    <a:pt x="7201" y="311025"/>
                  </a:lnTo>
                  <a:lnTo>
                    <a:pt x="7226" y="364597"/>
                  </a:lnTo>
                  <a:lnTo>
                    <a:pt x="723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9969" y="40008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4363" y="11453"/>
                  </a:lnTo>
                  <a:lnTo>
                    <a:pt x="113470" y="24749"/>
                  </a:lnTo>
                  <a:lnTo>
                    <a:pt x="50316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85200" y="484310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95295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00580" y="473782"/>
              <a:ext cx="136872" cy="163403"/>
            </a:xfrm>
            <a:custGeom>
              <a:avLst/>
              <a:gdLst/>
              <a:ahLst/>
              <a:cxnLst/>
              <a:rect l="0" t="0" r="0" b="0"/>
              <a:pathLst>
                <a:path w="136872" h="163403">
                  <a:moveTo>
                    <a:pt x="0" y="21057"/>
                  </a:moveTo>
                  <a:lnTo>
                    <a:pt x="11453" y="75201"/>
                  </a:lnTo>
                  <a:lnTo>
                    <a:pt x="30338" y="130148"/>
                  </a:lnTo>
                  <a:lnTo>
                    <a:pt x="49803" y="160875"/>
                  </a:lnTo>
                  <a:lnTo>
                    <a:pt x="56599" y="163402"/>
                  </a:lnTo>
                  <a:lnTo>
                    <a:pt x="63469" y="161577"/>
                  </a:lnTo>
                  <a:lnTo>
                    <a:pt x="77342" y="150191"/>
                  </a:lnTo>
                  <a:lnTo>
                    <a:pt x="91306" y="133432"/>
                  </a:lnTo>
                  <a:lnTo>
                    <a:pt x="110929" y="78436"/>
                  </a:lnTo>
                  <a:lnTo>
                    <a:pt x="126071" y="2753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1060" y="439383"/>
              <a:ext cx="197718" cy="223913"/>
            </a:xfrm>
            <a:custGeom>
              <a:avLst/>
              <a:gdLst/>
              <a:ahLst/>
              <a:cxnLst/>
              <a:rect l="0" t="0" r="0" b="0"/>
              <a:pathLst>
                <a:path w="197718" h="223913">
                  <a:moveTo>
                    <a:pt x="20618" y="108098"/>
                  </a:moveTo>
                  <a:lnTo>
                    <a:pt x="58096" y="116432"/>
                  </a:lnTo>
                  <a:lnTo>
                    <a:pt x="96064" y="114857"/>
                  </a:lnTo>
                  <a:lnTo>
                    <a:pt x="150815" y="103844"/>
                  </a:lnTo>
                  <a:lnTo>
                    <a:pt x="187097" y="88251"/>
                  </a:lnTo>
                  <a:lnTo>
                    <a:pt x="193605" y="78489"/>
                  </a:lnTo>
                  <a:lnTo>
                    <a:pt x="197717" y="52045"/>
                  </a:lnTo>
                  <a:lnTo>
                    <a:pt x="192525" y="30153"/>
                  </a:lnTo>
                  <a:lnTo>
                    <a:pt x="187866" y="21040"/>
                  </a:lnTo>
                  <a:lnTo>
                    <a:pt x="170210" y="7795"/>
                  </a:lnTo>
                  <a:lnTo>
                    <a:pt x="158950" y="2625"/>
                  </a:lnTo>
                  <a:lnTo>
                    <a:pt x="133962" y="0"/>
                  </a:lnTo>
                  <a:lnTo>
                    <a:pt x="120747" y="938"/>
                  </a:lnTo>
                  <a:lnTo>
                    <a:pt x="96706" y="11338"/>
                  </a:lnTo>
                  <a:lnTo>
                    <a:pt x="34476" y="58400"/>
                  </a:lnTo>
                  <a:lnTo>
                    <a:pt x="3728" y="92562"/>
                  </a:lnTo>
                  <a:lnTo>
                    <a:pt x="0" y="102420"/>
                  </a:lnTo>
                  <a:lnTo>
                    <a:pt x="341" y="138651"/>
                  </a:lnTo>
                  <a:lnTo>
                    <a:pt x="9021" y="176683"/>
                  </a:lnTo>
                  <a:lnTo>
                    <a:pt x="41675" y="223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8145" y="326383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9633"/>
                  </a:lnTo>
                  <a:lnTo>
                    <a:pt x="0" y="220434"/>
                  </a:lnTo>
                  <a:lnTo>
                    <a:pt x="0" y="274844"/>
                  </a:lnTo>
                  <a:lnTo>
                    <a:pt x="0" y="32638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00746" y="244723"/>
              <a:ext cx="331459" cy="229060"/>
            </a:xfrm>
            <a:custGeom>
              <a:avLst/>
              <a:gdLst/>
              <a:ahLst/>
              <a:cxnLst/>
              <a:rect l="0" t="0" r="0" b="0"/>
              <a:pathLst>
                <a:path w="331459" h="229060">
                  <a:moveTo>
                    <a:pt x="0" y="113245"/>
                  </a:moveTo>
                  <a:lnTo>
                    <a:pt x="29308" y="74872"/>
                  </a:lnTo>
                  <a:lnTo>
                    <a:pt x="55087" y="53652"/>
                  </a:lnTo>
                  <a:lnTo>
                    <a:pt x="113940" y="26831"/>
                  </a:lnTo>
                  <a:lnTo>
                    <a:pt x="157557" y="6099"/>
                  </a:lnTo>
                  <a:lnTo>
                    <a:pt x="200582" y="0"/>
                  </a:lnTo>
                  <a:lnTo>
                    <a:pt x="227188" y="4812"/>
                  </a:lnTo>
                  <a:lnTo>
                    <a:pt x="258778" y="20676"/>
                  </a:lnTo>
                  <a:lnTo>
                    <a:pt x="304959" y="62277"/>
                  </a:lnTo>
                  <a:lnTo>
                    <a:pt x="321151" y="82404"/>
                  </a:lnTo>
                  <a:lnTo>
                    <a:pt x="329907" y="109287"/>
                  </a:lnTo>
                  <a:lnTo>
                    <a:pt x="331458" y="137222"/>
                  </a:lnTo>
                  <a:lnTo>
                    <a:pt x="324350" y="157437"/>
                  </a:lnTo>
                  <a:lnTo>
                    <a:pt x="301604" y="181971"/>
                  </a:lnTo>
                  <a:lnTo>
                    <a:pt x="243860" y="215218"/>
                  </a:lnTo>
                  <a:lnTo>
                    <a:pt x="210570" y="229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06072" y="473782"/>
              <a:ext cx="136872" cy="182517"/>
            </a:xfrm>
            <a:custGeom>
              <a:avLst/>
              <a:gdLst/>
              <a:ahLst/>
              <a:cxnLst/>
              <a:rect l="0" t="0" r="0" b="0"/>
              <a:pathLst>
                <a:path w="136872" h="182517">
                  <a:moveTo>
                    <a:pt x="0" y="63171"/>
                  </a:moveTo>
                  <a:lnTo>
                    <a:pt x="27511" y="126599"/>
                  </a:lnTo>
                  <a:lnTo>
                    <a:pt x="45549" y="179018"/>
                  </a:lnTo>
                  <a:lnTo>
                    <a:pt x="45574" y="182516"/>
                  </a:lnTo>
                  <a:lnTo>
                    <a:pt x="43251" y="181339"/>
                  </a:lnTo>
                  <a:lnTo>
                    <a:pt x="39363" y="177045"/>
                  </a:lnTo>
                  <a:lnTo>
                    <a:pt x="33890" y="143055"/>
                  </a:lnTo>
                  <a:lnTo>
                    <a:pt x="33211" y="88742"/>
                  </a:lnTo>
                  <a:lnTo>
                    <a:pt x="37377" y="65177"/>
                  </a:lnTo>
                  <a:lnTo>
                    <a:pt x="51889" y="37769"/>
                  </a:lnTo>
                  <a:lnTo>
                    <a:pt x="76596" y="14830"/>
                  </a:lnTo>
                  <a:lnTo>
                    <a:pt x="99164" y="659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30051" y="490164"/>
              <a:ext cx="126719" cy="157719"/>
            </a:xfrm>
            <a:custGeom>
              <a:avLst/>
              <a:gdLst/>
              <a:ahLst/>
              <a:cxnLst/>
              <a:rect l="0" t="0" r="0" b="0"/>
              <a:pathLst>
                <a:path w="126719" h="157719">
                  <a:moveTo>
                    <a:pt x="112933" y="36260"/>
                  </a:moveTo>
                  <a:lnTo>
                    <a:pt x="107344" y="13904"/>
                  </a:lnTo>
                  <a:lnTo>
                    <a:pt x="101018" y="7318"/>
                  </a:lnTo>
                  <a:lnTo>
                    <a:pt x="81512" y="0"/>
                  </a:lnTo>
                  <a:lnTo>
                    <a:pt x="60364" y="2987"/>
                  </a:lnTo>
                  <a:lnTo>
                    <a:pt x="31846" y="17823"/>
                  </a:lnTo>
                  <a:lnTo>
                    <a:pt x="17233" y="31575"/>
                  </a:lnTo>
                  <a:lnTo>
                    <a:pt x="6839" y="49386"/>
                  </a:lnTo>
                  <a:lnTo>
                    <a:pt x="0" y="84733"/>
                  </a:lnTo>
                  <a:lnTo>
                    <a:pt x="4639" y="108107"/>
                  </a:lnTo>
                  <a:lnTo>
                    <a:pt x="20404" y="137877"/>
                  </a:lnTo>
                  <a:lnTo>
                    <a:pt x="26681" y="146119"/>
                  </a:lnTo>
                  <a:lnTo>
                    <a:pt x="46133" y="155276"/>
                  </a:lnTo>
                  <a:lnTo>
                    <a:pt x="57871" y="157718"/>
                  </a:lnTo>
                  <a:lnTo>
                    <a:pt x="68036" y="157007"/>
                  </a:lnTo>
                  <a:lnTo>
                    <a:pt x="85570" y="149977"/>
                  </a:lnTo>
                  <a:lnTo>
                    <a:pt x="108595" y="132865"/>
                  </a:lnTo>
                  <a:lnTo>
                    <a:pt x="119974" y="113511"/>
                  </a:lnTo>
                  <a:lnTo>
                    <a:pt x="124646" y="101799"/>
                  </a:lnTo>
                  <a:lnTo>
                    <a:pt x="126718" y="76307"/>
                  </a:lnTo>
                  <a:lnTo>
                    <a:pt x="112933" y="15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58926" y="444633"/>
              <a:ext cx="119703" cy="404420"/>
            </a:xfrm>
            <a:custGeom>
              <a:avLst/>
              <a:gdLst/>
              <a:ahLst/>
              <a:cxnLst/>
              <a:rect l="0" t="0" r="0" b="0"/>
              <a:pathLst>
                <a:path w="119703" h="404420">
                  <a:moveTo>
                    <a:pt x="10400" y="208133"/>
                  </a:moveTo>
                  <a:lnTo>
                    <a:pt x="1335" y="266750"/>
                  </a:lnTo>
                  <a:lnTo>
                    <a:pt x="1331" y="328160"/>
                  </a:lnTo>
                  <a:lnTo>
                    <a:pt x="8262" y="386564"/>
                  </a:lnTo>
                  <a:lnTo>
                    <a:pt x="9450" y="404419"/>
                  </a:lnTo>
                  <a:lnTo>
                    <a:pt x="10275" y="353464"/>
                  </a:lnTo>
                  <a:lnTo>
                    <a:pt x="10363" y="299157"/>
                  </a:lnTo>
                  <a:lnTo>
                    <a:pt x="4800" y="238613"/>
                  </a:lnTo>
                  <a:lnTo>
                    <a:pt x="1332" y="176220"/>
                  </a:lnTo>
                  <a:lnTo>
                    <a:pt x="304" y="118869"/>
                  </a:lnTo>
                  <a:lnTo>
                    <a:pt x="0" y="64831"/>
                  </a:lnTo>
                  <a:lnTo>
                    <a:pt x="6168" y="38769"/>
                  </a:lnTo>
                  <a:lnTo>
                    <a:pt x="22794" y="10942"/>
                  </a:lnTo>
                  <a:lnTo>
                    <a:pt x="29191" y="2973"/>
                  </a:lnTo>
                  <a:lnTo>
                    <a:pt x="35796" y="0"/>
                  </a:lnTo>
                  <a:lnTo>
                    <a:pt x="42539" y="358"/>
                  </a:lnTo>
                  <a:lnTo>
                    <a:pt x="49373" y="2936"/>
                  </a:lnTo>
                  <a:lnTo>
                    <a:pt x="91151" y="46013"/>
                  </a:lnTo>
                  <a:lnTo>
                    <a:pt x="110796" y="83043"/>
                  </a:lnTo>
                  <a:lnTo>
                    <a:pt x="118581" y="103405"/>
                  </a:lnTo>
                  <a:lnTo>
                    <a:pt x="119702" y="124153"/>
                  </a:lnTo>
                  <a:lnTo>
                    <a:pt x="118363" y="134599"/>
                  </a:lnTo>
                  <a:lnTo>
                    <a:pt x="107516" y="152445"/>
                  </a:lnTo>
                  <a:lnTo>
                    <a:pt x="87918" y="169406"/>
                  </a:lnTo>
                  <a:lnTo>
                    <a:pt x="73571" y="176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37782" y="446331"/>
              <a:ext cx="136385" cy="185379"/>
            </a:xfrm>
            <a:custGeom>
              <a:avLst/>
              <a:gdLst/>
              <a:ahLst/>
              <a:cxnLst/>
              <a:rect l="0" t="0" r="0" b="0"/>
              <a:pathLst>
                <a:path w="136385" h="185379">
                  <a:moveTo>
                    <a:pt x="0" y="101150"/>
                  </a:moveTo>
                  <a:lnTo>
                    <a:pt x="61110" y="82022"/>
                  </a:lnTo>
                  <a:lnTo>
                    <a:pt x="123822" y="50617"/>
                  </a:lnTo>
                  <a:lnTo>
                    <a:pt x="136140" y="34238"/>
                  </a:lnTo>
                  <a:lnTo>
                    <a:pt x="136384" y="26126"/>
                  </a:lnTo>
                  <a:lnTo>
                    <a:pt x="133037" y="18379"/>
                  </a:lnTo>
                  <a:lnTo>
                    <a:pt x="127296" y="10874"/>
                  </a:lnTo>
                  <a:lnTo>
                    <a:pt x="108439" y="2536"/>
                  </a:lnTo>
                  <a:lnTo>
                    <a:pt x="85630" y="0"/>
                  </a:lnTo>
                  <a:lnTo>
                    <a:pt x="63794" y="2772"/>
                  </a:lnTo>
                  <a:lnTo>
                    <a:pt x="45511" y="11023"/>
                  </a:lnTo>
                  <a:lnTo>
                    <a:pt x="37360" y="16499"/>
                  </a:lnTo>
                  <a:lnTo>
                    <a:pt x="25183" y="31942"/>
                  </a:lnTo>
                  <a:lnTo>
                    <a:pt x="7834" y="70452"/>
                  </a:lnTo>
                  <a:lnTo>
                    <a:pt x="6601" y="91016"/>
                  </a:lnTo>
                  <a:lnTo>
                    <a:pt x="15342" y="132814"/>
                  </a:lnTo>
                  <a:lnTo>
                    <a:pt x="30542" y="158755"/>
                  </a:lnTo>
                  <a:lnTo>
                    <a:pt x="46330" y="170816"/>
                  </a:lnTo>
                  <a:lnTo>
                    <a:pt x="73700" y="185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48352" y="442196"/>
              <a:ext cx="115814" cy="181059"/>
            </a:xfrm>
            <a:custGeom>
              <a:avLst/>
              <a:gdLst/>
              <a:ahLst/>
              <a:cxnLst/>
              <a:rect l="0" t="0" r="0" b="0"/>
              <a:pathLst>
                <a:path w="115814" h="181059">
                  <a:moveTo>
                    <a:pt x="0" y="52643"/>
                  </a:moveTo>
                  <a:lnTo>
                    <a:pt x="5589" y="111260"/>
                  </a:lnTo>
                  <a:lnTo>
                    <a:pt x="21331" y="167857"/>
                  </a:lnTo>
                  <a:lnTo>
                    <a:pt x="25858" y="181058"/>
                  </a:lnTo>
                  <a:lnTo>
                    <a:pt x="13107" y="119095"/>
                  </a:lnTo>
                  <a:lnTo>
                    <a:pt x="11038" y="60310"/>
                  </a:lnTo>
                  <a:lnTo>
                    <a:pt x="14378" y="48396"/>
                  </a:lnTo>
                  <a:lnTo>
                    <a:pt x="27447" y="28918"/>
                  </a:lnTo>
                  <a:lnTo>
                    <a:pt x="48074" y="15582"/>
                  </a:lnTo>
                  <a:lnTo>
                    <a:pt x="82874" y="461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58922" y="231626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8333" y="55170"/>
                  </a:lnTo>
                  <a:lnTo>
                    <a:pt x="12998" y="107204"/>
                  </a:lnTo>
                  <a:lnTo>
                    <a:pt x="19465" y="161816"/>
                  </a:lnTo>
                  <a:lnTo>
                    <a:pt x="21912" y="216494"/>
                  </a:lnTo>
                  <a:lnTo>
                    <a:pt x="29328" y="271662"/>
                  </a:lnTo>
                  <a:lnTo>
                    <a:pt x="34036" y="328887"/>
                  </a:lnTo>
                  <a:lnTo>
                    <a:pt x="39720" y="380938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4694" y="389747"/>
              <a:ext cx="221099" cy="10336"/>
            </a:xfrm>
            <a:custGeom>
              <a:avLst/>
              <a:gdLst/>
              <a:ahLst/>
              <a:cxnLst/>
              <a:rect l="0" t="0" r="0" b="0"/>
              <a:pathLst>
                <a:path w="221099" h="10336">
                  <a:moveTo>
                    <a:pt x="221098" y="10335"/>
                  </a:moveTo>
                  <a:lnTo>
                    <a:pt x="193543" y="3100"/>
                  </a:lnTo>
                  <a:lnTo>
                    <a:pt x="134200" y="457"/>
                  </a:lnTo>
                  <a:lnTo>
                    <a:pt x="83437" y="0"/>
                  </a:lnTo>
                  <a:lnTo>
                    <a:pt x="25060" y="5434"/>
                  </a:lnTo>
                  <a:lnTo>
                    <a:pt x="0" y="10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74735" y="505367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55226" y="62462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98445" y="484310"/>
              <a:ext cx="144747" cy="400084"/>
            </a:xfrm>
            <a:custGeom>
              <a:avLst/>
              <a:gdLst/>
              <a:ahLst/>
              <a:cxnLst/>
              <a:rect l="0" t="0" r="0" b="0"/>
              <a:pathLst>
                <a:path w="144747" h="400084">
                  <a:moveTo>
                    <a:pt x="144746" y="0"/>
                  </a:moveTo>
                  <a:lnTo>
                    <a:pt x="110418" y="60873"/>
                  </a:lnTo>
                  <a:lnTo>
                    <a:pt x="77705" y="114775"/>
                  </a:lnTo>
                  <a:lnTo>
                    <a:pt x="48512" y="177230"/>
                  </a:lnTo>
                  <a:lnTo>
                    <a:pt x="25608" y="237563"/>
                  </a:lnTo>
                  <a:lnTo>
                    <a:pt x="12480" y="287328"/>
                  </a:lnTo>
                  <a:lnTo>
                    <a:pt x="684" y="346659"/>
                  </a:lnTo>
                  <a:lnTo>
                    <a:pt x="0" y="371660"/>
                  </a:lnTo>
                  <a:lnTo>
                    <a:pt x="787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7461" y="46325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40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37036" y="726466"/>
              <a:ext cx="4495669" cy="115814"/>
            </a:xfrm>
            <a:custGeom>
              <a:avLst/>
              <a:gdLst/>
              <a:ahLst/>
              <a:cxnLst/>
              <a:rect l="0" t="0" r="0" b="0"/>
              <a:pathLst>
                <a:path w="4495669" h="115814">
                  <a:moveTo>
                    <a:pt x="4495668" y="0"/>
                  </a:moveTo>
                  <a:lnTo>
                    <a:pt x="4438404" y="0"/>
                  </a:lnTo>
                  <a:lnTo>
                    <a:pt x="4377512" y="0"/>
                  </a:lnTo>
                  <a:lnTo>
                    <a:pt x="4328988" y="0"/>
                  </a:lnTo>
                  <a:lnTo>
                    <a:pt x="4277566" y="0"/>
                  </a:lnTo>
                  <a:lnTo>
                    <a:pt x="4225285" y="0"/>
                  </a:lnTo>
                  <a:lnTo>
                    <a:pt x="4172749" y="0"/>
                  </a:lnTo>
                  <a:lnTo>
                    <a:pt x="4114549" y="0"/>
                  </a:lnTo>
                  <a:lnTo>
                    <a:pt x="4052851" y="0"/>
                  </a:lnTo>
                  <a:lnTo>
                    <a:pt x="3990117" y="0"/>
                  </a:lnTo>
                  <a:lnTo>
                    <a:pt x="3938254" y="0"/>
                  </a:lnTo>
                  <a:lnTo>
                    <a:pt x="3876483" y="0"/>
                  </a:lnTo>
                  <a:lnTo>
                    <a:pt x="3823086" y="0"/>
                  </a:lnTo>
                  <a:lnTo>
                    <a:pt x="3760861" y="0"/>
                  </a:lnTo>
                  <a:lnTo>
                    <a:pt x="3707329" y="0"/>
                  </a:lnTo>
                  <a:lnTo>
                    <a:pt x="3647319" y="0"/>
                  </a:lnTo>
                  <a:lnTo>
                    <a:pt x="3590405" y="0"/>
                  </a:lnTo>
                  <a:lnTo>
                    <a:pt x="3534103" y="0"/>
                  </a:lnTo>
                  <a:lnTo>
                    <a:pt x="3476751" y="7235"/>
                  </a:lnTo>
                  <a:lnTo>
                    <a:pt x="3413430" y="9878"/>
                  </a:lnTo>
                  <a:lnTo>
                    <a:pt x="3355515" y="10400"/>
                  </a:lnTo>
                  <a:lnTo>
                    <a:pt x="3307506" y="10490"/>
                  </a:lnTo>
                  <a:lnTo>
                    <a:pt x="3246118" y="17756"/>
                  </a:lnTo>
                  <a:lnTo>
                    <a:pt x="3197233" y="20079"/>
                  </a:lnTo>
                  <a:lnTo>
                    <a:pt x="3135082" y="20864"/>
                  </a:lnTo>
                  <a:lnTo>
                    <a:pt x="3072415" y="21019"/>
                  </a:lnTo>
                  <a:lnTo>
                    <a:pt x="3023584" y="26635"/>
                  </a:lnTo>
                  <a:lnTo>
                    <a:pt x="2972070" y="30118"/>
                  </a:lnTo>
                  <a:lnTo>
                    <a:pt x="2919762" y="31151"/>
                  </a:lnTo>
                  <a:lnTo>
                    <a:pt x="2867219" y="37046"/>
                  </a:lnTo>
                  <a:lnTo>
                    <a:pt x="2814606" y="40612"/>
                  </a:lnTo>
                  <a:lnTo>
                    <a:pt x="2756383" y="41669"/>
                  </a:lnTo>
                  <a:lnTo>
                    <a:pt x="2705857" y="47571"/>
                  </a:lnTo>
                  <a:lnTo>
                    <a:pt x="2650071" y="51140"/>
                  </a:lnTo>
                  <a:lnTo>
                    <a:pt x="2594678" y="52197"/>
                  </a:lnTo>
                  <a:lnTo>
                    <a:pt x="2541221" y="52510"/>
                  </a:lnTo>
                  <a:lnTo>
                    <a:pt x="2482747" y="58192"/>
                  </a:lnTo>
                  <a:lnTo>
                    <a:pt x="2426557" y="61696"/>
                  </a:lnTo>
                  <a:lnTo>
                    <a:pt x="2367275" y="62734"/>
                  </a:lnTo>
                  <a:lnTo>
                    <a:pt x="2305256" y="68631"/>
                  </a:lnTo>
                  <a:lnTo>
                    <a:pt x="2242426" y="72197"/>
                  </a:lnTo>
                  <a:lnTo>
                    <a:pt x="2179357" y="73254"/>
                  </a:lnTo>
                  <a:lnTo>
                    <a:pt x="2116215" y="73567"/>
                  </a:lnTo>
                  <a:lnTo>
                    <a:pt x="2053053" y="79249"/>
                  </a:lnTo>
                  <a:lnTo>
                    <a:pt x="1989884" y="82753"/>
                  </a:lnTo>
                  <a:lnTo>
                    <a:pt x="1926714" y="83791"/>
                  </a:lnTo>
                  <a:lnTo>
                    <a:pt x="1881481" y="84034"/>
                  </a:lnTo>
                  <a:lnTo>
                    <a:pt x="1835251" y="85311"/>
                  </a:lnTo>
                  <a:lnTo>
                    <a:pt x="1791308" y="89779"/>
                  </a:lnTo>
                  <a:lnTo>
                    <a:pt x="1745261" y="92544"/>
                  </a:lnTo>
                  <a:lnTo>
                    <a:pt x="1698670" y="93773"/>
                  </a:lnTo>
                  <a:lnTo>
                    <a:pt x="1654566" y="94319"/>
                  </a:lnTo>
                  <a:lnTo>
                    <a:pt x="1605328" y="94562"/>
                  </a:lnTo>
                  <a:lnTo>
                    <a:pt x="1553419" y="94670"/>
                  </a:lnTo>
                  <a:lnTo>
                    <a:pt x="1503053" y="94718"/>
                  </a:lnTo>
                  <a:lnTo>
                    <a:pt x="1453371" y="94739"/>
                  </a:lnTo>
                  <a:lnTo>
                    <a:pt x="1403994" y="94749"/>
                  </a:lnTo>
                  <a:lnTo>
                    <a:pt x="1354753" y="94753"/>
                  </a:lnTo>
                  <a:lnTo>
                    <a:pt x="1308692" y="94755"/>
                  </a:lnTo>
                  <a:lnTo>
                    <a:pt x="1263653" y="94756"/>
                  </a:lnTo>
                  <a:lnTo>
                    <a:pt x="1216340" y="94756"/>
                  </a:lnTo>
                  <a:lnTo>
                    <a:pt x="1168016" y="94756"/>
                  </a:lnTo>
                  <a:lnTo>
                    <a:pt x="1119242" y="94756"/>
                  </a:lnTo>
                  <a:lnTo>
                    <a:pt x="1070269" y="94756"/>
                  </a:lnTo>
                  <a:lnTo>
                    <a:pt x="1021207" y="94756"/>
                  </a:lnTo>
                  <a:lnTo>
                    <a:pt x="970936" y="94756"/>
                  </a:lnTo>
                  <a:lnTo>
                    <a:pt x="917398" y="94756"/>
                  </a:lnTo>
                  <a:lnTo>
                    <a:pt x="865527" y="94756"/>
                  </a:lnTo>
                  <a:lnTo>
                    <a:pt x="814007" y="94756"/>
                  </a:lnTo>
                  <a:lnTo>
                    <a:pt x="759914" y="94756"/>
                  </a:lnTo>
                  <a:lnTo>
                    <a:pt x="707797" y="94756"/>
                  </a:lnTo>
                  <a:lnTo>
                    <a:pt x="657337" y="94756"/>
                  </a:lnTo>
                  <a:lnTo>
                    <a:pt x="607615" y="94756"/>
                  </a:lnTo>
                  <a:lnTo>
                    <a:pt x="555100" y="94756"/>
                  </a:lnTo>
                  <a:lnTo>
                    <a:pt x="501735" y="94756"/>
                  </a:lnTo>
                  <a:lnTo>
                    <a:pt x="450721" y="94756"/>
                  </a:lnTo>
                  <a:lnTo>
                    <a:pt x="400752" y="97876"/>
                  </a:lnTo>
                  <a:lnTo>
                    <a:pt x="351247" y="101992"/>
                  </a:lnTo>
                  <a:lnTo>
                    <a:pt x="301949" y="103821"/>
                  </a:lnTo>
                  <a:lnTo>
                    <a:pt x="252742" y="104634"/>
                  </a:lnTo>
                  <a:lnTo>
                    <a:pt x="203577" y="106166"/>
                  </a:lnTo>
                  <a:lnTo>
                    <a:pt x="154429" y="110746"/>
                  </a:lnTo>
                  <a:lnTo>
                    <a:pt x="108409" y="113561"/>
                  </a:lnTo>
                  <a:lnTo>
                    <a:pt x="49279" y="11514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89554" y="821222"/>
            <a:ext cx="652768" cy="73701"/>
          </a:xfrm>
          <a:custGeom>
            <a:avLst/>
            <a:gdLst/>
            <a:ahLst/>
            <a:cxnLst/>
            <a:rect l="0" t="0" r="0" b="0"/>
            <a:pathLst>
              <a:path w="652768" h="73701">
                <a:moveTo>
                  <a:pt x="652767" y="0"/>
                </a:moveTo>
                <a:lnTo>
                  <a:pt x="599739" y="14654"/>
                </a:lnTo>
                <a:lnTo>
                  <a:pt x="549529" y="19793"/>
                </a:lnTo>
                <a:lnTo>
                  <a:pt x="494550" y="23927"/>
                </a:lnTo>
                <a:lnTo>
                  <a:pt x="433041" y="30073"/>
                </a:lnTo>
                <a:lnTo>
                  <a:pt x="381902" y="36727"/>
                </a:lnTo>
                <a:lnTo>
                  <a:pt x="320626" y="41050"/>
                </a:lnTo>
                <a:lnTo>
                  <a:pt x="263462" y="45024"/>
                </a:lnTo>
                <a:lnTo>
                  <a:pt x="207110" y="51138"/>
                </a:lnTo>
                <a:lnTo>
                  <a:pt x="156984" y="59581"/>
                </a:lnTo>
                <a:lnTo>
                  <a:pt x="96303" y="62462"/>
                </a:lnTo>
                <a:lnTo>
                  <a:pt x="33321" y="68620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5866966" y="168455"/>
            <a:ext cx="3072558" cy="768582"/>
            <a:chOff x="5866966" y="168455"/>
            <a:chExt cx="3072558" cy="768582"/>
          </a:xfrm>
        </p:grpSpPr>
        <p:sp>
          <p:nvSpPr>
            <p:cNvPr id="31" name="Freeform 30"/>
            <p:cNvSpPr/>
            <p:nvPr/>
          </p:nvSpPr>
          <p:spPr>
            <a:xfrm>
              <a:off x="5866966" y="185527"/>
              <a:ext cx="313263" cy="563994"/>
            </a:xfrm>
            <a:custGeom>
              <a:avLst/>
              <a:gdLst/>
              <a:ahLst/>
              <a:cxnLst/>
              <a:rect l="0" t="0" r="0" b="0"/>
              <a:pathLst>
                <a:path w="313263" h="563994">
                  <a:moveTo>
                    <a:pt x="313262" y="46099"/>
                  </a:moveTo>
                  <a:lnTo>
                    <a:pt x="302084" y="29332"/>
                  </a:lnTo>
                  <a:lnTo>
                    <a:pt x="287237" y="17980"/>
                  </a:lnTo>
                  <a:lnTo>
                    <a:pt x="249110" y="1161"/>
                  </a:lnTo>
                  <a:lnTo>
                    <a:pt x="225478" y="0"/>
                  </a:lnTo>
                  <a:lnTo>
                    <a:pt x="200547" y="4554"/>
                  </a:lnTo>
                  <a:lnTo>
                    <a:pt x="145214" y="33061"/>
                  </a:lnTo>
                  <a:lnTo>
                    <a:pt x="113341" y="59004"/>
                  </a:lnTo>
                  <a:lnTo>
                    <a:pt x="72047" y="114797"/>
                  </a:lnTo>
                  <a:lnTo>
                    <a:pt x="50328" y="148733"/>
                  </a:lnTo>
                  <a:lnTo>
                    <a:pt x="32194" y="195832"/>
                  </a:lnTo>
                  <a:lnTo>
                    <a:pt x="15587" y="252971"/>
                  </a:lnTo>
                  <a:lnTo>
                    <a:pt x="2211" y="308798"/>
                  </a:lnTo>
                  <a:lnTo>
                    <a:pt x="0" y="361412"/>
                  </a:lnTo>
                  <a:lnTo>
                    <a:pt x="9141" y="418649"/>
                  </a:lnTo>
                  <a:lnTo>
                    <a:pt x="17830" y="450323"/>
                  </a:lnTo>
                  <a:lnTo>
                    <a:pt x="52004" y="505665"/>
                  </a:lnTo>
                  <a:lnTo>
                    <a:pt x="73145" y="527601"/>
                  </a:lnTo>
                  <a:lnTo>
                    <a:pt x="112524" y="551935"/>
                  </a:lnTo>
                  <a:lnTo>
                    <a:pt x="144107" y="562594"/>
                  </a:lnTo>
                  <a:lnTo>
                    <a:pt x="194772" y="563993"/>
                  </a:lnTo>
                  <a:lnTo>
                    <a:pt x="246828" y="556998"/>
                  </a:lnTo>
                  <a:lnTo>
                    <a:pt x="272427" y="547686"/>
                  </a:lnTo>
                  <a:lnTo>
                    <a:pt x="302733" y="530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80228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86489" y="168455"/>
              <a:ext cx="230652" cy="547483"/>
            </a:xfrm>
            <a:custGeom>
              <a:avLst/>
              <a:gdLst/>
              <a:ahLst/>
              <a:cxnLst/>
              <a:rect l="0" t="0" r="0" b="0"/>
              <a:pathLst>
                <a:path w="230652" h="547483">
                  <a:moveTo>
                    <a:pt x="9552" y="0"/>
                  </a:moveTo>
                  <a:lnTo>
                    <a:pt x="3963" y="58617"/>
                  </a:lnTo>
                  <a:lnTo>
                    <a:pt x="0" y="120027"/>
                  </a:lnTo>
                  <a:lnTo>
                    <a:pt x="483" y="166455"/>
                  </a:lnTo>
                  <a:lnTo>
                    <a:pt x="6345" y="221286"/>
                  </a:lnTo>
                  <a:lnTo>
                    <a:pt x="8602" y="271717"/>
                  </a:lnTo>
                  <a:lnTo>
                    <a:pt x="10440" y="332283"/>
                  </a:lnTo>
                  <a:lnTo>
                    <a:pt x="17829" y="392800"/>
                  </a:lnTo>
                  <a:lnTo>
                    <a:pt x="19636" y="454797"/>
                  </a:lnTo>
                  <a:lnTo>
                    <a:pt x="20954" y="461125"/>
                  </a:lnTo>
                  <a:lnTo>
                    <a:pt x="23003" y="461835"/>
                  </a:lnTo>
                  <a:lnTo>
                    <a:pt x="25538" y="458799"/>
                  </a:lnTo>
                  <a:lnTo>
                    <a:pt x="35754" y="400231"/>
                  </a:lnTo>
                  <a:lnTo>
                    <a:pt x="45132" y="368542"/>
                  </a:lnTo>
                  <a:lnTo>
                    <a:pt x="58120" y="350580"/>
                  </a:lnTo>
                  <a:lnTo>
                    <a:pt x="76762" y="335968"/>
                  </a:lnTo>
                  <a:lnTo>
                    <a:pt x="100644" y="325574"/>
                  </a:lnTo>
                  <a:lnTo>
                    <a:pt x="111224" y="324674"/>
                  </a:lnTo>
                  <a:lnTo>
                    <a:pt x="129219" y="329913"/>
                  </a:lnTo>
                  <a:lnTo>
                    <a:pt x="152504" y="351606"/>
                  </a:lnTo>
                  <a:lnTo>
                    <a:pt x="180163" y="398783"/>
                  </a:lnTo>
                  <a:lnTo>
                    <a:pt x="201224" y="453162"/>
                  </a:lnTo>
                  <a:lnTo>
                    <a:pt x="224869" y="513398"/>
                  </a:lnTo>
                  <a:lnTo>
                    <a:pt x="230651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96842" y="451966"/>
              <a:ext cx="215097" cy="227473"/>
            </a:xfrm>
            <a:custGeom>
              <a:avLst/>
              <a:gdLst/>
              <a:ahLst/>
              <a:cxnLst/>
              <a:rect l="0" t="0" r="0" b="0"/>
              <a:pathLst>
                <a:path w="215097" h="227473">
                  <a:moveTo>
                    <a:pt x="141396" y="106044"/>
                  </a:moveTo>
                  <a:lnTo>
                    <a:pt x="138277" y="63352"/>
                  </a:lnTo>
                  <a:lnTo>
                    <a:pt x="126825" y="32173"/>
                  </a:lnTo>
                  <a:lnTo>
                    <a:pt x="121153" y="21702"/>
                  </a:lnTo>
                  <a:lnTo>
                    <a:pt x="105493" y="6947"/>
                  </a:lnTo>
                  <a:lnTo>
                    <a:pt x="96404" y="1375"/>
                  </a:lnTo>
                  <a:lnTo>
                    <a:pt x="86835" y="0"/>
                  </a:lnTo>
                  <a:lnTo>
                    <a:pt x="66844" y="4711"/>
                  </a:lnTo>
                  <a:lnTo>
                    <a:pt x="41448" y="20517"/>
                  </a:lnTo>
                  <a:lnTo>
                    <a:pt x="29514" y="36447"/>
                  </a:lnTo>
                  <a:lnTo>
                    <a:pt x="8553" y="92763"/>
                  </a:lnTo>
                  <a:lnTo>
                    <a:pt x="0" y="127455"/>
                  </a:lnTo>
                  <a:lnTo>
                    <a:pt x="9288" y="188701"/>
                  </a:lnTo>
                  <a:lnTo>
                    <a:pt x="24524" y="215803"/>
                  </a:lnTo>
                  <a:lnTo>
                    <a:pt x="33065" y="221330"/>
                  </a:lnTo>
                  <a:lnTo>
                    <a:pt x="55034" y="227472"/>
                  </a:lnTo>
                  <a:lnTo>
                    <a:pt x="63935" y="225601"/>
                  </a:lnTo>
                  <a:lnTo>
                    <a:pt x="71038" y="220843"/>
                  </a:lnTo>
                  <a:lnTo>
                    <a:pt x="82050" y="206199"/>
                  </a:lnTo>
                  <a:lnTo>
                    <a:pt x="90843" y="187992"/>
                  </a:lnTo>
                  <a:lnTo>
                    <a:pt x="98785" y="126001"/>
                  </a:lnTo>
                  <a:lnTo>
                    <a:pt x="104855" y="87780"/>
                  </a:lnTo>
                  <a:lnTo>
                    <a:pt x="102623" y="63588"/>
                  </a:lnTo>
                  <a:lnTo>
                    <a:pt x="118601" y="124394"/>
                  </a:lnTo>
                  <a:lnTo>
                    <a:pt x="142439" y="165561"/>
                  </a:lnTo>
                  <a:lnTo>
                    <a:pt x="169679" y="196569"/>
                  </a:lnTo>
                  <a:lnTo>
                    <a:pt x="215096" y="221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35021" y="437075"/>
              <a:ext cx="171927" cy="226221"/>
            </a:xfrm>
            <a:custGeom>
              <a:avLst/>
              <a:gdLst/>
              <a:ahLst/>
              <a:cxnLst/>
              <a:rect l="0" t="0" r="0" b="0"/>
              <a:pathLst>
                <a:path w="171927" h="226221">
                  <a:moveTo>
                    <a:pt x="29559" y="57764"/>
                  </a:moveTo>
                  <a:lnTo>
                    <a:pt x="29559" y="116381"/>
                  </a:lnTo>
                  <a:lnTo>
                    <a:pt x="29559" y="170555"/>
                  </a:lnTo>
                  <a:lnTo>
                    <a:pt x="29559" y="198360"/>
                  </a:lnTo>
                  <a:lnTo>
                    <a:pt x="28389" y="202967"/>
                  </a:lnTo>
                  <a:lnTo>
                    <a:pt x="26440" y="201360"/>
                  </a:lnTo>
                  <a:lnTo>
                    <a:pt x="8229" y="145023"/>
                  </a:lnTo>
                  <a:lnTo>
                    <a:pt x="0" y="86439"/>
                  </a:lnTo>
                  <a:lnTo>
                    <a:pt x="4163" y="43903"/>
                  </a:lnTo>
                  <a:lnTo>
                    <a:pt x="12812" y="21968"/>
                  </a:lnTo>
                  <a:lnTo>
                    <a:pt x="18395" y="12843"/>
                  </a:lnTo>
                  <a:lnTo>
                    <a:pt x="26795" y="6760"/>
                  </a:lnTo>
                  <a:lnTo>
                    <a:pt x="48608" y="0"/>
                  </a:lnTo>
                  <a:lnTo>
                    <a:pt x="81607" y="1784"/>
                  </a:lnTo>
                  <a:lnTo>
                    <a:pt x="102995" y="12997"/>
                  </a:lnTo>
                  <a:lnTo>
                    <a:pt x="131646" y="39040"/>
                  </a:lnTo>
                  <a:lnTo>
                    <a:pt x="146291" y="61141"/>
                  </a:lnTo>
                  <a:lnTo>
                    <a:pt x="159943" y="105298"/>
                  </a:lnTo>
                  <a:lnTo>
                    <a:pt x="168268" y="159613"/>
                  </a:lnTo>
                  <a:lnTo>
                    <a:pt x="171926" y="182579"/>
                  </a:lnTo>
                  <a:lnTo>
                    <a:pt x="166429" y="226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64622" y="497989"/>
              <a:ext cx="225606" cy="396934"/>
            </a:xfrm>
            <a:custGeom>
              <a:avLst/>
              <a:gdLst/>
              <a:ahLst/>
              <a:cxnLst/>
              <a:rect l="0" t="0" r="0" b="0"/>
              <a:pathLst>
                <a:path w="225606" h="396934">
                  <a:moveTo>
                    <a:pt x="157927" y="70549"/>
                  </a:moveTo>
                  <a:lnTo>
                    <a:pt x="143273" y="26587"/>
                  </a:lnTo>
                  <a:lnTo>
                    <a:pt x="130358" y="12796"/>
                  </a:lnTo>
                  <a:lnTo>
                    <a:pt x="122000" y="7481"/>
                  </a:lnTo>
                  <a:lnTo>
                    <a:pt x="87880" y="0"/>
                  </a:lnTo>
                  <a:lnTo>
                    <a:pt x="77304" y="2459"/>
                  </a:lnTo>
                  <a:lnTo>
                    <a:pt x="59314" y="14551"/>
                  </a:lnTo>
                  <a:lnTo>
                    <a:pt x="29870" y="58145"/>
                  </a:lnTo>
                  <a:lnTo>
                    <a:pt x="16779" y="92220"/>
                  </a:lnTo>
                  <a:lnTo>
                    <a:pt x="13306" y="118006"/>
                  </a:lnTo>
                  <a:lnTo>
                    <a:pt x="18002" y="141944"/>
                  </a:lnTo>
                  <a:lnTo>
                    <a:pt x="22529" y="153241"/>
                  </a:lnTo>
                  <a:lnTo>
                    <a:pt x="30227" y="160772"/>
                  </a:lnTo>
                  <a:lnTo>
                    <a:pt x="51259" y="169140"/>
                  </a:lnTo>
                  <a:lnTo>
                    <a:pt x="73084" y="169740"/>
                  </a:lnTo>
                  <a:lnTo>
                    <a:pt x="93313" y="164937"/>
                  </a:lnTo>
                  <a:lnTo>
                    <a:pt x="110102" y="155003"/>
                  </a:lnTo>
                  <a:lnTo>
                    <a:pt x="154224" y="106820"/>
                  </a:lnTo>
                  <a:lnTo>
                    <a:pt x="158968" y="106428"/>
                  </a:lnTo>
                  <a:lnTo>
                    <a:pt x="162130" y="110846"/>
                  </a:lnTo>
                  <a:lnTo>
                    <a:pt x="183264" y="164330"/>
                  </a:lnTo>
                  <a:lnTo>
                    <a:pt x="202619" y="218449"/>
                  </a:lnTo>
                  <a:lnTo>
                    <a:pt x="212885" y="246247"/>
                  </a:lnTo>
                  <a:lnTo>
                    <a:pt x="222595" y="302220"/>
                  </a:lnTo>
                  <a:lnTo>
                    <a:pt x="225605" y="316244"/>
                  </a:lnTo>
                  <a:lnTo>
                    <a:pt x="222712" y="341184"/>
                  </a:lnTo>
                  <a:lnTo>
                    <a:pt x="218664" y="352748"/>
                  </a:lnTo>
                  <a:lnTo>
                    <a:pt x="211287" y="361627"/>
                  </a:lnTo>
                  <a:lnTo>
                    <a:pt x="190611" y="374612"/>
                  </a:lnTo>
                  <a:lnTo>
                    <a:pt x="139210" y="391311"/>
                  </a:lnTo>
                  <a:lnTo>
                    <a:pt x="83996" y="395822"/>
                  </a:lnTo>
                  <a:lnTo>
                    <a:pt x="28030" y="396713"/>
                  </a:lnTo>
                  <a:lnTo>
                    <a:pt x="0" y="396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38362" y="50536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20" y="57264"/>
                  </a:lnTo>
                  <a:lnTo>
                    <a:pt x="14655" y="118157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17306" y="336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43647" y="472473"/>
              <a:ext cx="178986" cy="209738"/>
            </a:xfrm>
            <a:custGeom>
              <a:avLst/>
              <a:gdLst/>
              <a:ahLst/>
              <a:cxnLst/>
              <a:rect l="0" t="0" r="0" b="0"/>
              <a:pathLst>
                <a:path w="178986" h="209738">
                  <a:moveTo>
                    <a:pt x="0" y="96065"/>
                  </a:moveTo>
                  <a:lnTo>
                    <a:pt x="8334" y="150210"/>
                  </a:lnTo>
                  <a:lnTo>
                    <a:pt x="10240" y="209737"/>
                  </a:lnTo>
                  <a:lnTo>
                    <a:pt x="10511" y="146528"/>
                  </a:lnTo>
                  <a:lnTo>
                    <a:pt x="16115" y="92125"/>
                  </a:lnTo>
                  <a:lnTo>
                    <a:pt x="22421" y="38659"/>
                  </a:lnTo>
                  <a:lnTo>
                    <a:pt x="31802" y="19469"/>
                  </a:lnTo>
                  <a:lnTo>
                    <a:pt x="46890" y="6260"/>
                  </a:lnTo>
                  <a:lnTo>
                    <a:pt x="55827" y="1100"/>
                  </a:lnTo>
                  <a:lnTo>
                    <a:pt x="64124" y="0"/>
                  </a:lnTo>
                  <a:lnTo>
                    <a:pt x="79582" y="5017"/>
                  </a:lnTo>
                  <a:lnTo>
                    <a:pt x="101439" y="20995"/>
                  </a:lnTo>
                  <a:lnTo>
                    <a:pt x="129786" y="56930"/>
                  </a:lnTo>
                  <a:lnTo>
                    <a:pt x="159349" y="115897"/>
                  </a:lnTo>
                  <a:lnTo>
                    <a:pt x="175590" y="163364"/>
                  </a:lnTo>
                  <a:lnTo>
                    <a:pt x="178985" y="180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91046" y="486486"/>
              <a:ext cx="271393" cy="450551"/>
            </a:xfrm>
            <a:custGeom>
              <a:avLst/>
              <a:gdLst/>
              <a:ahLst/>
              <a:cxnLst/>
              <a:rect l="0" t="0" r="0" b="0"/>
              <a:pathLst>
                <a:path w="271393" h="450551">
                  <a:moveTo>
                    <a:pt x="189513" y="134695"/>
                  </a:moveTo>
                  <a:lnTo>
                    <a:pt x="195102" y="117927"/>
                  </a:lnTo>
                  <a:lnTo>
                    <a:pt x="190661" y="66349"/>
                  </a:lnTo>
                  <a:lnTo>
                    <a:pt x="175398" y="19939"/>
                  </a:lnTo>
                  <a:lnTo>
                    <a:pt x="169574" y="9058"/>
                  </a:lnTo>
                  <a:lnTo>
                    <a:pt x="162183" y="2974"/>
                  </a:lnTo>
                  <a:lnTo>
                    <a:pt x="153745" y="87"/>
                  </a:lnTo>
                  <a:lnTo>
                    <a:pt x="135012" y="0"/>
                  </a:lnTo>
                  <a:lnTo>
                    <a:pt x="114988" y="3861"/>
                  </a:lnTo>
                  <a:lnTo>
                    <a:pt x="97510" y="15715"/>
                  </a:lnTo>
                  <a:lnTo>
                    <a:pt x="83112" y="32682"/>
                  </a:lnTo>
                  <a:lnTo>
                    <a:pt x="60439" y="82483"/>
                  </a:lnTo>
                  <a:lnTo>
                    <a:pt x="59228" y="103301"/>
                  </a:lnTo>
                  <a:lnTo>
                    <a:pt x="67981" y="145261"/>
                  </a:lnTo>
                  <a:lnTo>
                    <a:pt x="80517" y="163178"/>
                  </a:lnTo>
                  <a:lnTo>
                    <a:pt x="88773" y="171231"/>
                  </a:lnTo>
                  <a:lnTo>
                    <a:pt x="100126" y="175430"/>
                  </a:lnTo>
                  <a:lnTo>
                    <a:pt x="128339" y="176976"/>
                  </a:lnTo>
                  <a:lnTo>
                    <a:pt x="165928" y="165680"/>
                  </a:lnTo>
                  <a:lnTo>
                    <a:pt x="193704" y="147515"/>
                  </a:lnTo>
                  <a:lnTo>
                    <a:pt x="201665" y="145581"/>
                  </a:lnTo>
                  <a:lnTo>
                    <a:pt x="209313" y="146632"/>
                  </a:lnTo>
                  <a:lnTo>
                    <a:pt x="216751" y="149672"/>
                  </a:lnTo>
                  <a:lnTo>
                    <a:pt x="221710" y="156378"/>
                  </a:lnTo>
                  <a:lnTo>
                    <a:pt x="239162" y="218824"/>
                  </a:lnTo>
                  <a:lnTo>
                    <a:pt x="261851" y="277142"/>
                  </a:lnTo>
                  <a:lnTo>
                    <a:pt x="271392" y="331635"/>
                  </a:lnTo>
                  <a:lnTo>
                    <a:pt x="270705" y="372292"/>
                  </a:lnTo>
                  <a:lnTo>
                    <a:pt x="262253" y="395881"/>
                  </a:lnTo>
                  <a:lnTo>
                    <a:pt x="247579" y="411825"/>
                  </a:lnTo>
                  <a:lnTo>
                    <a:pt x="216467" y="427377"/>
                  </a:lnTo>
                  <a:lnTo>
                    <a:pt x="177612" y="436275"/>
                  </a:lnTo>
                  <a:lnTo>
                    <a:pt x="116973" y="444871"/>
                  </a:lnTo>
                  <a:lnTo>
                    <a:pt x="57074" y="449428"/>
                  </a:lnTo>
                  <a:lnTo>
                    <a:pt x="0" y="4505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70155" y="273740"/>
              <a:ext cx="20141" cy="431670"/>
            </a:xfrm>
            <a:custGeom>
              <a:avLst/>
              <a:gdLst/>
              <a:ahLst/>
              <a:cxnLst/>
              <a:rect l="0" t="0" r="0" b="0"/>
              <a:pathLst>
                <a:path w="20141" h="431670">
                  <a:moveTo>
                    <a:pt x="0" y="0"/>
                  </a:moveTo>
                  <a:lnTo>
                    <a:pt x="8334" y="48931"/>
                  </a:lnTo>
                  <a:lnTo>
                    <a:pt x="12998" y="99896"/>
                  </a:lnTo>
                  <a:lnTo>
                    <a:pt x="15550" y="153212"/>
                  </a:lnTo>
                  <a:lnTo>
                    <a:pt x="11521" y="213148"/>
                  </a:lnTo>
                  <a:lnTo>
                    <a:pt x="17960" y="272388"/>
                  </a:lnTo>
                  <a:lnTo>
                    <a:pt x="20140" y="326763"/>
                  </a:lnTo>
                  <a:lnTo>
                    <a:pt x="17757" y="388243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70114" y="431668"/>
              <a:ext cx="347441" cy="30500"/>
            </a:xfrm>
            <a:custGeom>
              <a:avLst/>
              <a:gdLst/>
              <a:ahLst/>
              <a:cxnLst/>
              <a:rect l="0" t="0" r="0" b="0"/>
              <a:pathLst>
                <a:path w="347441" h="30500">
                  <a:moveTo>
                    <a:pt x="347440" y="0"/>
                  </a:moveTo>
                  <a:lnTo>
                    <a:pt x="288823" y="14654"/>
                  </a:lnTo>
                  <a:lnTo>
                    <a:pt x="237266" y="19160"/>
                  </a:lnTo>
                  <a:lnTo>
                    <a:pt x="178668" y="27918"/>
                  </a:lnTo>
                  <a:lnTo>
                    <a:pt x="124299" y="30499"/>
                  </a:lnTo>
                  <a:lnTo>
                    <a:pt x="70624" y="30094"/>
                  </a:lnTo>
                  <a:lnTo>
                    <a:pt x="15684" y="231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38611" y="231626"/>
              <a:ext cx="200043" cy="410613"/>
            </a:xfrm>
            <a:custGeom>
              <a:avLst/>
              <a:gdLst/>
              <a:ahLst/>
              <a:cxnLst/>
              <a:rect l="0" t="0" r="0" b="0"/>
              <a:pathLst>
                <a:path w="200043" h="410613">
                  <a:moveTo>
                    <a:pt x="0" y="0"/>
                  </a:moveTo>
                  <a:lnTo>
                    <a:pt x="14655" y="55141"/>
                  </a:lnTo>
                  <a:lnTo>
                    <a:pt x="19161" y="103556"/>
                  </a:lnTo>
                  <a:lnTo>
                    <a:pt x="26084" y="160535"/>
                  </a:lnTo>
                  <a:lnTo>
                    <a:pt x="29956" y="221871"/>
                  </a:lnTo>
                  <a:lnTo>
                    <a:pt x="36692" y="273320"/>
                  </a:lnTo>
                  <a:lnTo>
                    <a:pt x="40507" y="323790"/>
                  </a:lnTo>
                  <a:lnTo>
                    <a:pt x="41638" y="375788"/>
                  </a:lnTo>
                  <a:lnTo>
                    <a:pt x="44137" y="385056"/>
                  </a:lnTo>
                  <a:lnTo>
                    <a:pt x="48142" y="388896"/>
                  </a:lnTo>
                  <a:lnTo>
                    <a:pt x="53152" y="389115"/>
                  </a:lnTo>
                  <a:lnTo>
                    <a:pt x="56491" y="384582"/>
                  </a:lnTo>
                  <a:lnTo>
                    <a:pt x="72161" y="326101"/>
                  </a:lnTo>
                  <a:lnTo>
                    <a:pt x="95840" y="287334"/>
                  </a:lnTo>
                  <a:lnTo>
                    <a:pt x="102497" y="279293"/>
                  </a:lnTo>
                  <a:lnTo>
                    <a:pt x="110446" y="276273"/>
                  </a:lnTo>
                  <a:lnTo>
                    <a:pt x="119254" y="276599"/>
                  </a:lnTo>
                  <a:lnTo>
                    <a:pt x="128635" y="279156"/>
                  </a:lnTo>
                  <a:lnTo>
                    <a:pt x="145299" y="294475"/>
                  </a:lnTo>
                  <a:lnTo>
                    <a:pt x="186209" y="357941"/>
                  </a:lnTo>
                  <a:lnTo>
                    <a:pt x="195944" y="386427"/>
                  </a:lnTo>
                  <a:lnTo>
                    <a:pt x="20004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50644" y="439759"/>
              <a:ext cx="188880" cy="297236"/>
            </a:xfrm>
            <a:custGeom>
              <a:avLst/>
              <a:gdLst/>
              <a:ahLst/>
              <a:cxnLst/>
              <a:rect l="0" t="0" r="0" b="0"/>
              <a:pathLst>
                <a:path w="188880" h="297236">
                  <a:moveTo>
                    <a:pt x="19594" y="118251"/>
                  </a:moveTo>
                  <a:lnTo>
                    <a:pt x="43640" y="108676"/>
                  </a:lnTo>
                  <a:lnTo>
                    <a:pt x="84776" y="84437"/>
                  </a:lnTo>
                  <a:lnTo>
                    <a:pt x="146113" y="62211"/>
                  </a:lnTo>
                  <a:lnTo>
                    <a:pt x="171985" y="46015"/>
                  </a:lnTo>
                  <a:lnTo>
                    <a:pt x="184030" y="29994"/>
                  </a:lnTo>
                  <a:lnTo>
                    <a:pt x="188879" y="20808"/>
                  </a:lnTo>
                  <a:lnTo>
                    <a:pt x="188603" y="13515"/>
                  </a:lnTo>
                  <a:lnTo>
                    <a:pt x="184909" y="7483"/>
                  </a:lnTo>
                  <a:lnTo>
                    <a:pt x="178938" y="2291"/>
                  </a:lnTo>
                  <a:lnTo>
                    <a:pt x="171447" y="0"/>
                  </a:lnTo>
                  <a:lnTo>
                    <a:pt x="142966" y="2365"/>
                  </a:lnTo>
                  <a:lnTo>
                    <a:pt x="92013" y="16764"/>
                  </a:lnTo>
                  <a:lnTo>
                    <a:pt x="53920" y="38268"/>
                  </a:lnTo>
                  <a:lnTo>
                    <a:pt x="32510" y="58136"/>
                  </a:lnTo>
                  <a:lnTo>
                    <a:pt x="15196" y="82565"/>
                  </a:lnTo>
                  <a:lnTo>
                    <a:pt x="3473" y="122625"/>
                  </a:lnTo>
                  <a:lnTo>
                    <a:pt x="0" y="164131"/>
                  </a:lnTo>
                  <a:lnTo>
                    <a:pt x="10149" y="206064"/>
                  </a:lnTo>
                  <a:lnTo>
                    <a:pt x="24755" y="227859"/>
                  </a:lnTo>
                  <a:lnTo>
                    <a:pt x="57138" y="260915"/>
                  </a:lnTo>
                  <a:lnTo>
                    <a:pt x="90120" y="277245"/>
                  </a:lnTo>
                  <a:lnTo>
                    <a:pt x="142017" y="286008"/>
                  </a:lnTo>
                  <a:lnTo>
                    <a:pt x="188050" y="29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72440" y="937036"/>
            <a:ext cx="3302048" cy="501281"/>
            <a:chOff x="572440" y="937036"/>
            <a:chExt cx="3302048" cy="501281"/>
          </a:xfrm>
        </p:grpSpPr>
        <p:sp>
          <p:nvSpPr>
            <p:cNvPr id="46" name="Freeform 45"/>
            <p:cNvSpPr/>
            <p:nvPr/>
          </p:nvSpPr>
          <p:spPr>
            <a:xfrm>
              <a:off x="572440" y="1246753"/>
              <a:ext cx="198982" cy="191564"/>
            </a:xfrm>
            <a:custGeom>
              <a:avLst/>
              <a:gdLst/>
              <a:ahLst/>
              <a:cxnLst/>
              <a:rect l="0" t="0" r="0" b="0"/>
              <a:pathLst>
                <a:path w="198982" h="191564">
                  <a:moveTo>
                    <a:pt x="122440" y="27195"/>
                  </a:moveTo>
                  <a:lnTo>
                    <a:pt x="128030" y="10427"/>
                  </a:lnTo>
                  <a:lnTo>
                    <a:pt x="124997" y="5488"/>
                  </a:lnTo>
                  <a:lnTo>
                    <a:pt x="109149" y="0"/>
                  </a:lnTo>
                  <a:lnTo>
                    <a:pt x="79508" y="2499"/>
                  </a:lnTo>
                  <a:lnTo>
                    <a:pt x="48498" y="10649"/>
                  </a:lnTo>
                  <a:lnTo>
                    <a:pt x="40390" y="16164"/>
                  </a:lnTo>
                  <a:lnTo>
                    <a:pt x="9268" y="60101"/>
                  </a:lnTo>
                  <a:lnTo>
                    <a:pt x="0" y="96346"/>
                  </a:lnTo>
                  <a:lnTo>
                    <a:pt x="2844" y="131132"/>
                  </a:lnTo>
                  <a:lnTo>
                    <a:pt x="14304" y="149818"/>
                  </a:lnTo>
                  <a:lnTo>
                    <a:pt x="44668" y="180878"/>
                  </a:lnTo>
                  <a:lnTo>
                    <a:pt x="68378" y="189085"/>
                  </a:lnTo>
                  <a:lnTo>
                    <a:pt x="96073" y="191563"/>
                  </a:lnTo>
                  <a:lnTo>
                    <a:pt x="120080" y="188765"/>
                  </a:lnTo>
                  <a:lnTo>
                    <a:pt x="153326" y="175023"/>
                  </a:lnTo>
                  <a:lnTo>
                    <a:pt x="179815" y="156134"/>
                  </a:lnTo>
                  <a:lnTo>
                    <a:pt x="192004" y="136363"/>
                  </a:lnTo>
                  <a:lnTo>
                    <a:pt x="198981" y="113149"/>
                  </a:lnTo>
                  <a:lnTo>
                    <a:pt x="196332" y="80349"/>
                  </a:lnTo>
                  <a:lnTo>
                    <a:pt x="191156" y="59007"/>
                  </a:lnTo>
                  <a:lnTo>
                    <a:pt x="178717" y="40944"/>
                  </a:lnTo>
                  <a:lnTo>
                    <a:pt x="170487" y="32851"/>
                  </a:lnTo>
                  <a:lnTo>
                    <a:pt x="148863" y="23860"/>
                  </a:lnTo>
                  <a:lnTo>
                    <a:pt x="111912" y="16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2808" y="1200248"/>
              <a:ext cx="94757" cy="182409"/>
            </a:xfrm>
            <a:custGeom>
              <a:avLst/>
              <a:gdLst/>
              <a:ahLst/>
              <a:cxnLst/>
              <a:rect l="0" t="0" r="0" b="0"/>
              <a:pathLst>
                <a:path w="94757" h="182409">
                  <a:moveTo>
                    <a:pt x="0" y="84228"/>
                  </a:moveTo>
                  <a:lnTo>
                    <a:pt x="20243" y="128191"/>
                  </a:lnTo>
                  <a:lnTo>
                    <a:pt x="54309" y="180611"/>
                  </a:lnTo>
                  <a:lnTo>
                    <a:pt x="54923" y="182408"/>
                  </a:lnTo>
                  <a:lnTo>
                    <a:pt x="35141" y="128241"/>
                  </a:lnTo>
                  <a:lnTo>
                    <a:pt x="17553" y="73950"/>
                  </a:lnTo>
                  <a:lnTo>
                    <a:pt x="16770" y="52754"/>
                  </a:lnTo>
                  <a:lnTo>
                    <a:pt x="18199" y="42188"/>
                  </a:lnTo>
                  <a:lnTo>
                    <a:pt x="29145" y="24210"/>
                  </a:lnTo>
                  <a:lnTo>
                    <a:pt x="36978" y="16140"/>
                  </a:lnTo>
                  <a:lnTo>
                    <a:pt x="58158" y="717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28798" y="1019598"/>
              <a:ext cx="150394" cy="382384"/>
            </a:xfrm>
            <a:custGeom>
              <a:avLst/>
              <a:gdLst/>
              <a:ahLst/>
              <a:cxnLst/>
              <a:rect l="0" t="0" r="0" b="0"/>
              <a:pathLst>
                <a:path w="150394" h="382384">
                  <a:moveTo>
                    <a:pt x="108279" y="243821"/>
                  </a:moveTo>
                  <a:lnTo>
                    <a:pt x="78971" y="205448"/>
                  </a:lnTo>
                  <a:lnTo>
                    <a:pt x="70023" y="201861"/>
                  </a:lnTo>
                  <a:lnTo>
                    <a:pt x="47603" y="200996"/>
                  </a:lnTo>
                  <a:lnTo>
                    <a:pt x="28279" y="207630"/>
                  </a:lnTo>
                  <a:lnTo>
                    <a:pt x="19851" y="212675"/>
                  </a:lnTo>
                  <a:lnTo>
                    <a:pt x="7367" y="227639"/>
                  </a:lnTo>
                  <a:lnTo>
                    <a:pt x="2400" y="236542"/>
                  </a:lnTo>
                  <a:lnTo>
                    <a:pt x="0" y="258914"/>
                  </a:lnTo>
                  <a:lnTo>
                    <a:pt x="11005" y="316735"/>
                  </a:lnTo>
                  <a:lnTo>
                    <a:pt x="22006" y="347704"/>
                  </a:lnTo>
                  <a:lnTo>
                    <a:pt x="33281" y="364471"/>
                  </a:lnTo>
                  <a:lnTo>
                    <a:pt x="49210" y="376602"/>
                  </a:lnTo>
                  <a:lnTo>
                    <a:pt x="58371" y="381475"/>
                  </a:lnTo>
                  <a:lnTo>
                    <a:pt x="66819" y="382383"/>
                  </a:lnTo>
                  <a:lnTo>
                    <a:pt x="82443" y="377154"/>
                  </a:lnTo>
                  <a:lnTo>
                    <a:pt x="94067" y="363912"/>
                  </a:lnTo>
                  <a:lnTo>
                    <a:pt x="101963" y="345158"/>
                  </a:lnTo>
                  <a:lnTo>
                    <a:pt x="110151" y="291871"/>
                  </a:lnTo>
                  <a:lnTo>
                    <a:pt x="119362" y="242461"/>
                  </a:lnTo>
                  <a:lnTo>
                    <a:pt x="126381" y="187656"/>
                  </a:lnTo>
                  <a:lnTo>
                    <a:pt x="125341" y="136323"/>
                  </a:lnTo>
                  <a:lnTo>
                    <a:pt x="114509" y="76358"/>
                  </a:lnTo>
                  <a:lnTo>
                    <a:pt x="89314" y="13711"/>
                  </a:lnTo>
                  <a:lnTo>
                    <a:pt x="85107" y="2677"/>
                  </a:lnTo>
                  <a:lnTo>
                    <a:pt x="82303" y="0"/>
                  </a:lnTo>
                  <a:lnTo>
                    <a:pt x="80433" y="2895"/>
                  </a:lnTo>
                  <a:lnTo>
                    <a:pt x="77432" y="41163"/>
                  </a:lnTo>
                  <a:lnTo>
                    <a:pt x="88244" y="104411"/>
                  </a:lnTo>
                  <a:lnTo>
                    <a:pt x="104904" y="167664"/>
                  </a:lnTo>
                  <a:lnTo>
                    <a:pt x="118834" y="219852"/>
                  </a:lnTo>
                  <a:lnTo>
                    <a:pt x="136359" y="282259"/>
                  </a:lnTo>
                  <a:lnTo>
                    <a:pt x="150393" y="328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39656" y="1175941"/>
              <a:ext cx="118991" cy="203293"/>
            </a:xfrm>
            <a:custGeom>
              <a:avLst/>
              <a:gdLst/>
              <a:ahLst/>
              <a:cxnLst/>
              <a:rect l="0" t="0" r="0" b="0"/>
              <a:pathLst>
                <a:path w="118991" h="203293">
                  <a:moveTo>
                    <a:pt x="2706" y="98007"/>
                  </a:moveTo>
                  <a:lnTo>
                    <a:pt x="61323" y="74288"/>
                  </a:lnTo>
                  <a:lnTo>
                    <a:pt x="96113" y="63163"/>
                  </a:lnTo>
                  <a:lnTo>
                    <a:pt x="111681" y="49765"/>
                  </a:lnTo>
                  <a:lnTo>
                    <a:pt x="117470" y="41279"/>
                  </a:lnTo>
                  <a:lnTo>
                    <a:pt x="118990" y="33282"/>
                  </a:lnTo>
                  <a:lnTo>
                    <a:pt x="117663" y="25611"/>
                  </a:lnTo>
                  <a:lnTo>
                    <a:pt x="114439" y="18158"/>
                  </a:lnTo>
                  <a:lnTo>
                    <a:pt x="98379" y="6756"/>
                  </a:lnTo>
                  <a:lnTo>
                    <a:pt x="87545" y="2078"/>
                  </a:lnTo>
                  <a:lnTo>
                    <a:pt x="66149" y="0"/>
                  </a:lnTo>
                  <a:lnTo>
                    <a:pt x="46111" y="4145"/>
                  </a:lnTo>
                  <a:lnTo>
                    <a:pt x="29406" y="13787"/>
                  </a:lnTo>
                  <a:lnTo>
                    <a:pt x="17302" y="28990"/>
                  </a:lnTo>
                  <a:lnTo>
                    <a:pt x="0" y="72935"/>
                  </a:lnTo>
                  <a:lnTo>
                    <a:pt x="85" y="112935"/>
                  </a:lnTo>
                  <a:lnTo>
                    <a:pt x="13108" y="148833"/>
                  </a:lnTo>
                  <a:lnTo>
                    <a:pt x="28386" y="164660"/>
                  </a:lnTo>
                  <a:lnTo>
                    <a:pt x="59838" y="180147"/>
                  </a:lnTo>
                  <a:lnTo>
                    <a:pt x="107991" y="203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6153" y="1179191"/>
              <a:ext cx="67837" cy="173967"/>
            </a:xfrm>
            <a:custGeom>
              <a:avLst/>
              <a:gdLst/>
              <a:ahLst/>
              <a:cxnLst/>
              <a:rect l="0" t="0" r="0" b="0"/>
              <a:pathLst>
                <a:path w="67837" h="173967">
                  <a:moveTo>
                    <a:pt x="15194" y="84228"/>
                  </a:moveTo>
                  <a:lnTo>
                    <a:pt x="33152" y="147656"/>
                  </a:lnTo>
                  <a:lnTo>
                    <a:pt x="39943" y="168570"/>
                  </a:lnTo>
                  <a:lnTo>
                    <a:pt x="39882" y="173212"/>
                  </a:lnTo>
                  <a:lnTo>
                    <a:pt x="37502" y="173966"/>
                  </a:lnTo>
                  <a:lnTo>
                    <a:pt x="33575" y="172130"/>
                  </a:lnTo>
                  <a:lnTo>
                    <a:pt x="26093" y="160730"/>
                  </a:lnTo>
                  <a:lnTo>
                    <a:pt x="8224" y="107561"/>
                  </a:lnTo>
                  <a:lnTo>
                    <a:pt x="0" y="74374"/>
                  </a:lnTo>
                  <a:lnTo>
                    <a:pt x="1812" y="52942"/>
                  </a:lnTo>
                  <a:lnTo>
                    <a:pt x="9636" y="34839"/>
                  </a:lnTo>
                  <a:lnTo>
                    <a:pt x="14998" y="26735"/>
                  </a:lnTo>
                  <a:lnTo>
                    <a:pt x="30315" y="14612"/>
                  </a:lnTo>
                  <a:lnTo>
                    <a:pt x="678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60573" y="1189720"/>
              <a:ext cx="171560" cy="191941"/>
            </a:xfrm>
            <a:custGeom>
              <a:avLst/>
              <a:gdLst/>
              <a:ahLst/>
              <a:cxnLst/>
              <a:rect l="0" t="0" r="0" b="0"/>
              <a:pathLst>
                <a:path w="171560" h="191941">
                  <a:moveTo>
                    <a:pt x="97727" y="0"/>
                  </a:moveTo>
                  <a:lnTo>
                    <a:pt x="37786" y="45492"/>
                  </a:lnTo>
                  <a:lnTo>
                    <a:pt x="7422" y="92997"/>
                  </a:lnTo>
                  <a:lnTo>
                    <a:pt x="2428" y="104112"/>
                  </a:lnTo>
                  <a:lnTo>
                    <a:pt x="0" y="125821"/>
                  </a:lnTo>
                  <a:lnTo>
                    <a:pt x="3990" y="147167"/>
                  </a:lnTo>
                  <a:lnTo>
                    <a:pt x="13562" y="168353"/>
                  </a:lnTo>
                  <a:lnTo>
                    <a:pt x="28735" y="183228"/>
                  </a:lnTo>
                  <a:lnTo>
                    <a:pt x="37694" y="188832"/>
                  </a:lnTo>
                  <a:lnTo>
                    <a:pt x="60127" y="191940"/>
                  </a:lnTo>
                  <a:lnTo>
                    <a:pt x="107068" y="184403"/>
                  </a:lnTo>
                  <a:lnTo>
                    <a:pt x="139489" y="169411"/>
                  </a:lnTo>
                  <a:lnTo>
                    <a:pt x="165733" y="144562"/>
                  </a:lnTo>
                  <a:lnTo>
                    <a:pt x="169971" y="133809"/>
                  </a:lnTo>
                  <a:lnTo>
                    <a:pt x="171559" y="109384"/>
                  </a:lnTo>
                  <a:lnTo>
                    <a:pt x="165877" y="74914"/>
                  </a:lnTo>
                  <a:lnTo>
                    <a:pt x="13984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76669" y="1019768"/>
              <a:ext cx="71145" cy="327880"/>
            </a:xfrm>
            <a:custGeom>
              <a:avLst/>
              <a:gdLst/>
              <a:ahLst/>
              <a:cxnLst/>
              <a:rect l="0" t="0" r="0" b="0"/>
              <a:pathLst>
                <a:path w="71145" h="327880">
                  <a:moveTo>
                    <a:pt x="60616" y="327879"/>
                  </a:moveTo>
                  <a:lnTo>
                    <a:pt x="45961" y="269262"/>
                  </a:lnTo>
                  <a:lnTo>
                    <a:pt x="32418" y="215088"/>
                  </a:lnTo>
                  <a:lnTo>
                    <a:pt x="18478" y="159327"/>
                  </a:lnTo>
                  <a:lnTo>
                    <a:pt x="4459" y="103252"/>
                  </a:lnTo>
                  <a:lnTo>
                    <a:pt x="0" y="48285"/>
                  </a:lnTo>
                  <a:lnTo>
                    <a:pt x="3649" y="24631"/>
                  </a:lnTo>
                  <a:lnTo>
                    <a:pt x="8600" y="15749"/>
                  </a:lnTo>
                  <a:lnTo>
                    <a:pt x="23459" y="2761"/>
                  </a:lnTo>
                  <a:lnTo>
                    <a:pt x="32335" y="0"/>
                  </a:lnTo>
                  <a:lnTo>
                    <a:pt x="71144" y="1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84642" y="121077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88257" y="7235"/>
                  </a:lnTo>
                  <a:lnTo>
                    <a:pt x="35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8466" y="937036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0"/>
                  </a:lnTo>
                  <a:lnTo>
                    <a:pt x="12998" y="212191"/>
                  </a:lnTo>
                  <a:lnTo>
                    <a:pt x="25054" y="272631"/>
                  </a:lnTo>
                  <a:lnTo>
                    <a:pt x="47392" y="332260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53181" y="1052849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19250" y="23719"/>
                  </a:lnTo>
                  <a:lnTo>
                    <a:pt x="156760" y="45122"/>
                  </a:lnTo>
                  <a:lnTo>
                    <a:pt x="95956" y="65195"/>
                  </a:lnTo>
                  <a:lnTo>
                    <a:pt x="38365" y="7925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90093" y="947564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0" y="0"/>
                  </a:moveTo>
                  <a:lnTo>
                    <a:pt x="5589" y="62093"/>
                  </a:lnTo>
                  <a:lnTo>
                    <a:pt x="18211" y="121911"/>
                  </a:lnTo>
                  <a:lnTo>
                    <a:pt x="20214" y="170263"/>
                  </a:lnTo>
                  <a:lnTo>
                    <a:pt x="20807" y="221634"/>
                  </a:lnTo>
                  <a:lnTo>
                    <a:pt x="23285" y="255262"/>
                  </a:lnTo>
                  <a:lnTo>
                    <a:pt x="37701" y="314978"/>
                  </a:lnTo>
                  <a:lnTo>
                    <a:pt x="38983" y="335352"/>
                  </a:lnTo>
                  <a:lnTo>
                    <a:pt x="37687" y="335872"/>
                  </a:lnTo>
                  <a:lnTo>
                    <a:pt x="33127" y="325922"/>
                  </a:lnTo>
                  <a:lnTo>
                    <a:pt x="23788" y="281406"/>
                  </a:lnTo>
                  <a:lnTo>
                    <a:pt x="24985" y="244427"/>
                  </a:lnTo>
                  <a:lnTo>
                    <a:pt x="27186" y="233141"/>
                  </a:lnTo>
                  <a:lnTo>
                    <a:pt x="32162" y="224448"/>
                  </a:lnTo>
                  <a:lnTo>
                    <a:pt x="47049" y="211669"/>
                  </a:lnTo>
                  <a:lnTo>
                    <a:pt x="55933" y="208963"/>
                  </a:lnTo>
                  <a:lnTo>
                    <a:pt x="75162" y="209076"/>
                  </a:lnTo>
                  <a:lnTo>
                    <a:pt x="95406" y="219265"/>
                  </a:lnTo>
                  <a:lnTo>
                    <a:pt x="123415" y="244732"/>
                  </a:lnTo>
                  <a:lnTo>
                    <a:pt x="137909" y="265528"/>
                  </a:lnTo>
                  <a:lnTo>
                    <a:pt x="166238" y="325071"/>
                  </a:lnTo>
                  <a:lnTo>
                    <a:pt x="18951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87913" y="1105573"/>
              <a:ext cx="134799" cy="263132"/>
            </a:xfrm>
            <a:custGeom>
              <a:avLst/>
              <a:gdLst/>
              <a:ahLst/>
              <a:cxnLst/>
              <a:rect l="0" t="0" r="0" b="0"/>
              <a:pathLst>
                <a:path w="134799" h="263132">
                  <a:moveTo>
                    <a:pt x="33807" y="126261"/>
                  </a:moveTo>
                  <a:lnTo>
                    <a:pt x="77769" y="106017"/>
                  </a:lnTo>
                  <a:lnTo>
                    <a:pt x="124600" y="66363"/>
                  </a:lnTo>
                  <a:lnTo>
                    <a:pt x="132651" y="46217"/>
                  </a:lnTo>
                  <a:lnTo>
                    <a:pt x="134798" y="34294"/>
                  </a:lnTo>
                  <a:lnTo>
                    <a:pt x="132720" y="24005"/>
                  </a:lnTo>
                  <a:lnTo>
                    <a:pt x="121052" y="6335"/>
                  </a:lnTo>
                  <a:lnTo>
                    <a:pt x="111858" y="1856"/>
                  </a:lnTo>
                  <a:lnTo>
                    <a:pt x="89163" y="0"/>
                  </a:lnTo>
                  <a:lnTo>
                    <a:pt x="69718" y="6194"/>
                  </a:lnTo>
                  <a:lnTo>
                    <a:pt x="30867" y="35840"/>
                  </a:lnTo>
                  <a:lnTo>
                    <a:pt x="16513" y="49419"/>
                  </a:lnTo>
                  <a:lnTo>
                    <a:pt x="867" y="81396"/>
                  </a:lnTo>
                  <a:lnTo>
                    <a:pt x="0" y="126096"/>
                  </a:lnTo>
                  <a:lnTo>
                    <a:pt x="11358" y="176791"/>
                  </a:lnTo>
                  <a:lnTo>
                    <a:pt x="29625" y="208693"/>
                  </a:lnTo>
                  <a:lnTo>
                    <a:pt x="56744" y="232313"/>
                  </a:lnTo>
                  <a:lnTo>
                    <a:pt x="118035" y="263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87243" y="1082078"/>
              <a:ext cx="187245" cy="256257"/>
            </a:xfrm>
            <a:custGeom>
              <a:avLst/>
              <a:gdLst/>
              <a:ahLst/>
              <a:cxnLst/>
              <a:rect l="0" t="0" r="0" b="0"/>
              <a:pathLst>
                <a:path w="187245" h="256257">
                  <a:moveTo>
                    <a:pt x="18788" y="76056"/>
                  </a:moveTo>
                  <a:lnTo>
                    <a:pt x="27121" y="113534"/>
                  </a:lnTo>
                  <a:lnTo>
                    <a:pt x="28883" y="164958"/>
                  </a:lnTo>
                  <a:lnTo>
                    <a:pt x="28061" y="226241"/>
                  </a:lnTo>
                  <a:lnTo>
                    <a:pt x="23689" y="251600"/>
                  </a:lnTo>
                  <a:lnTo>
                    <a:pt x="20885" y="256256"/>
                  </a:lnTo>
                  <a:lnTo>
                    <a:pt x="17847" y="255851"/>
                  </a:lnTo>
                  <a:lnTo>
                    <a:pt x="14651" y="252071"/>
                  </a:lnTo>
                  <a:lnTo>
                    <a:pt x="10153" y="224395"/>
                  </a:lnTo>
                  <a:lnTo>
                    <a:pt x="7464" y="165886"/>
                  </a:lnTo>
                  <a:lnTo>
                    <a:pt x="0" y="108055"/>
                  </a:lnTo>
                  <a:lnTo>
                    <a:pt x="1522" y="68770"/>
                  </a:lnTo>
                  <a:lnTo>
                    <a:pt x="12517" y="24054"/>
                  </a:lnTo>
                  <a:lnTo>
                    <a:pt x="19287" y="15652"/>
                  </a:lnTo>
                  <a:lnTo>
                    <a:pt x="39287" y="3196"/>
                  </a:lnTo>
                  <a:lnTo>
                    <a:pt x="60654" y="0"/>
                  </a:lnTo>
                  <a:lnTo>
                    <a:pt x="80679" y="3649"/>
                  </a:lnTo>
                  <a:lnTo>
                    <a:pt x="105106" y="18857"/>
                  </a:lnTo>
                  <a:lnTo>
                    <a:pt x="134321" y="48077"/>
                  </a:lnTo>
                  <a:lnTo>
                    <a:pt x="152455" y="77125"/>
                  </a:lnTo>
                  <a:lnTo>
                    <a:pt x="171614" y="130009"/>
                  </a:lnTo>
                  <a:lnTo>
                    <a:pt x="178827" y="182293"/>
                  </a:lnTo>
                  <a:lnTo>
                    <a:pt x="187244" y="223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887450" y="837307"/>
            <a:ext cx="5367100" cy="684333"/>
            <a:chOff x="3887450" y="837307"/>
            <a:chExt cx="5367100" cy="684333"/>
          </a:xfrm>
        </p:grpSpPr>
        <p:sp>
          <p:nvSpPr>
            <p:cNvPr id="60" name="Freeform 59"/>
            <p:cNvSpPr/>
            <p:nvPr/>
          </p:nvSpPr>
          <p:spPr>
            <a:xfrm>
              <a:off x="3887450" y="1073906"/>
              <a:ext cx="187079" cy="224112"/>
            </a:xfrm>
            <a:custGeom>
              <a:avLst/>
              <a:gdLst/>
              <a:ahLst/>
              <a:cxnLst/>
              <a:rect l="0" t="0" r="0" b="0"/>
              <a:pathLst>
                <a:path w="187079" h="224112">
                  <a:moveTo>
                    <a:pt x="18622" y="0"/>
                  </a:moveTo>
                  <a:lnTo>
                    <a:pt x="3968" y="58617"/>
                  </a:lnTo>
                  <a:lnTo>
                    <a:pt x="0" y="112791"/>
                  </a:lnTo>
                  <a:lnTo>
                    <a:pt x="9268" y="165433"/>
                  </a:lnTo>
                  <a:lnTo>
                    <a:pt x="12386" y="176969"/>
                  </a:lnTo>
                  <a:lnTo>
                    <a:pt x="25209" y="196026"/>
                  </a:lnTo>
                  <a:lnTo>
                    <a:pt x="42607" y="211125"/>
                  </a:lnTo>
                  <a:lnTo>
                    <a:pt x="62037" y="221735"/>
                  </a:lnTo>
                  <a:lnTo>
                    <a:pt x="82371" y="224111"/>
                  </a:lnTo>
                  <a:lnTo>
                    <a:pt x="103107" y="220098"/>
                  </a:lnTo>
                  <a:lnTo>
                    <a:pt x="124021" y="210515"/>
                  </a:lnTo>
                  <a:lnTo>
                    <a:pt x="138776" y="192218"/>
                  </a:lnTo>
                  <a:lnTo>
                    <a:pt x="163369" y="142344"/>
                  </a:lnTo>
                  <a:lnTo>
                    <a:pt x="175116" y="81367"/>
                  </a:lnTo>
                  <a:lnTo>
                    <a:pt x="184369" y="36220"/>
                  </a:lnTo>
                  <a:lnTo>
                    <a:pt x="18707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37699" y="1084123"/>
              <a:ext cx="273742" cy="179297"/>
            </a:xfrm>
            <a:custGeom>
              <a:avLst/>
              <a:gdLst/>
              <a:ahLst/>
              <a:cxnLst/>
              <a:rect l="0" t="0" r="0" b="0"/>
              <a:pathLst>
                <a:path w="273742" h="179297">
                  <a:moveTo>
                    <a:pt x="0" y="74011"/>
                  </a:moveTo>
                  <a:lnTo>
                    <a:pt x="9065" y="132628"/>
                  </a:lnTo>
                  <a:lnTo>
                    <a:pt x="10240" y="177443"/>
                  </a:lnTo>
                  <a:lnTo>
                    <a:pt x="11673" y="118514"/>
                  </a:lnTo>
                  <a:lnTo>
                    <a:pt x="20096" y="71470"/>
                  </a:lnTo>
                  <a:lnTo>
                    <a:pt x="30769" y="45975"/>
                  </a:lnTo>
                  <a:lnTo>
                    <a:pt x="46430" y="29186"/>
                  </a:lnTo>
                  <a:lnTo>
                    <a:pt x="55520" y="23070"/>
                  </a:lnTo>
                  <a:lnTo>
                    <a:pt x="63920" y="21333"/>
                  </a:lnTo>
                  <a:lnTo>
                    <a:pt x="71859" y="22515"/>
                  </a:lnTo>
                  <a:lnTo>
                    <a:pt x="79492" y="25642"/>
                  </a:lnTo>
                  <a:lnTo>
                    <a:pt x="91092" y="38476"/>
                  </a:lnTo>
                  <a:lnTo>
                    <a:pt x="113660" y="69722"/>
                  </a:lnTo>
                  <a:lnTo>
                    <a:pt x="117887" y="69982"/>
                  </a:lnTo>
                  <a:lnTo>
                    <a:pt x="120706" y="65476"/>
                  </a:lnTo>
                  <a:lnTo>
                    <a:pt x="135175" y="21415"/>
                  </a:lnTo>
                  <a:lnTo>
                    <a:pt x="146255" y="5401"/>
                  </a:lnTo>
                  <a:lnTo>
                    <a:pt x="154825" y="1365"/>
                  </a:lnTo>
                  <a:lnTo>
                    <a:pt x="176826" y="0"/>
                  </a:lnTo>
                  <a:lnTo>
                    <a:pt x="209930" y="5809"/>
                  </a:lnTo>
                  <a:lnTo>
                    <a:pt x="218333" y="10995"/>
                  </a:lnTo>
                  <a:lnTo>
                    <a:pt x="230788" y="26117"/>
                  </a:lnTo>
                  <a:lnTo>
                    <a:pt x="255812" y="84957"/>
                  </a:lnTo>
                  <a:lnTo>
                    <a:pt x="270571" y="140357"/>
                  </a:lnTo>
                  <a:lnTo>
                    <a:pt x="273741" y="179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74611" y="915979"/>
              <a:ext cx="182070" cy="318780"/>
            </a:xfrm>
            <a:custGeom>
              <a:avLst/>
              <a:gdLst/>
              <a:ahLst/>
              <a:cxnLst/>
              <a:rect l="0" t="0" r="0" b="0"/>
              <a:pathLst>
                <a:path w="182070" h="318780">
                  <a:moveTo>
                    <a:pt x="21057" y="0"/>
                  </a:moveTo>
                  <a:lnTo>
                    <a:pt x="12724" y="48931"/>
                  </a:lnTo>
                  <a:lnTo>
                    <a:pt x="11179" y="96776"/>
                  </a:lnTo>
                  <a:lnTo>
                    <a:pt x="13841" y="147997"/>
                  </a:lnTo>
                  <a:lnTo>
                    <a:pt x="18919" y="197099"/>
                  </a:lnTo>
                  <a:lnTo>
                    <a:pt x="20635" y="255612"/>
                  </a:lnTo>
                  <a:lnTo>
                    <a:pt x="19606" y="261655"/>
                  </a:lnTo>
                  <a:lnTo>
                    <a:pt x="17750" y="262174"/>
                  </a:lnTo>
                  <a:lnTo>
                    <a:pt x="15343" y="259011"/>
                  </a:lnTo>
                  <a:lnTo>
                    <a:pt x="15788" y="243017"/>
                  </a:lnTo>
                  <a:lnTo>
                    <a:pt x="21055" y="221481"/>
                  </a:lnTo>
                  <a:lnTo>
                    <a:pt x="43500" y="182180"/>
                  </a:lnTo>
                  <a:lnTo>
                    <a:pt x="50057" y="174095"/>
                  </a:lnTo>
                  <a:lnTo>
                    <a:pt x="69821" y="165113"/>
                  </a:lnTo>
                  <a:lnTo>
                    <a:pt x="81642" y="162718"/>
                  </a:lnTo>
                  <a:lnTo>
                    <a:pt x="91863" y="163461"/>
                  </a:lnTo>
                  <a:lnTo>
                    <a:pt x="109458" y="170525"/>
                  </a:lnTo>
                  <a:lnTo>
                    <a:pt x="154168" y="207550"/>
                  </a:lnTo>
                  <a:lnTo>
                    <a:pt x="169812" y="233852"/>
                  </a:lnTo>
                  <a:lnTo>
                    <a:pt x="181856" y="269461"/>
                  </a:lnTo>
                  <a:lnTo>
                    <a:pt x="182069" y="280246"/>
                  </a:lnTo>
                  <a:lnTo>
                    <a:pt x="176066" y="298469"/>
                  </a:lnTo>
                  <a:lnTo>
                    <a:pt x="159360" y="311247"/>
                  </a:lnTo>
                  <a:lnTo>
                    <a:pt x="148354" y="316293"/>
                  </a:lnTo>
                  <a:lnTo>
                    <a:pt x="123647" y="318779"/>
                  </a:lnTo>
                  <a:lnTo>
                    <a:pt x="75247" y="310843"/>
                  </a:lnTo>
                  <a:lnTo>
                    <a:pt x="24381" y="28938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06238" y="1070239"/>
              <a:ext cx="126343" cy="182653"/>
            </a:xfrm>
            <a:custGeom>
              <a:avLst/>
              <a:gdLst/>
              <a:ahLst/>
              <a:cxnLst/>
              <a:rect l="0" t="0" r="0" b="0"/>
              <a:pathLst>
                <a:path w="126343" h="182653">
                  <a:moveTo>
                    <a:pt x="0" y="77367"/>
                  </a:moveTo>
                  <a:lnTo>
                    <a:pt x="37478" y="69033"/>
                  </a:lnTo>
                  <a:lnTo>
                    <a:pt x="83312" y="61683"/>
                  </a:lnTo>
                  <a:lnTo>
                    <a:pt x="115542" y="46723"/>
                  </a:lnTo>
                  <a:lnTo>
                    <a:pt x="121482" y="38221"/>
                  </a:lnTo>
                  <a:lnTo>
                    <a:pt x="124962" y="16295"/>
                  </a:lnTo>
                  <a:lnTo>
                    <a:pt x="120742" y="8576"/>
                  </a:lnTo>
                  <a:lnTo>
                    <a:pt x="113250" y="3430"/>
                  </a:lnTo>
                  <a:lnTo>
                    <a:pt x="103576" y="0"/>
                  </a:lnTo>
                  <a:lnTo>
                    <a:pt x="67604" y="761"/>
                  </a:lnTo>
                  <a:lnTo>
                    <a:pt x="47204" y="8615"/>
                  </a:lnTo>
                  <a:lnTo>
                    <a:pt x="15043" y="32721"/>
                  </a:lnTo>
                  <a:lnTo>
                    <a:pt x="6686" y="52455"/>
                  </a:lnTo>
                  <a:lnTo>
                    <a:pt x="4142" y="75653"/>
                  </a:lnTo>
                  <a:lnTo>
                    <a:pt x="15046" y="129784"/>
                  </a:lnTo>
                  <a:lnTo>
                    <a:pt x="20559" y="138048"/>
                  </a:lnTo>
                  <a:lnTo>
                    <a:pt x="46256" y="156438"/>
                  </a:lnTo>
                  <a:lnTo>
                    <a:pt x="81816" y="173845"/>
                  </a:lnTo>
                  <a:lnTo>
                    <a:pt x="126342" y="182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27336" y="1042321"/>
              <a:ext cx="52644" cy="193099"/>
            </a:xfrm>
            <a:custGeom>
              <a:avLst/>
              <a:gdLst/>
              <a:ahLst/>
              <a:cxnLst/>
              <a:rect l="0" t="0" r="0" b="0"/>
              <a:pathLst>
                <a:path w="52644" h="193099">
                  <a:moveTo>
                    <a:pt x="0" y="105285"/>
                  </a:moveTo>
                  <a:lnTo>
                    <a:pt x="17959" y="168713"/>
                  </a:lnTo>
                  <a:lnTo>
                    <a:pt x="25858" y="193098"/>
                  </a:lnTo>
                  <a:lnTo>
                    <a:pt x="6659" y="135778"/>
                  </a:lnTo>
                  <a:lnTo>
                    <a:pt x="1973" y="99372"/>
                  </a:lnTo>
                  <a:lnTo>
                    <a:pt x="6174" y="58949"/>
                  </a:lnTo>
                  <a:lnTo>
                    <a:pt x="14833" y="37508"/>
                  </a:lnTo>
                  <a:lnTo>
                    <a:pt x="26480" y="21349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27166" y="1010735"/>
              <a:ext cx="192949" cy="254717"/>
            </a:xfrm>
            <a:custGeom>
              <a:avLst/>
              <a:gdLst/>
              <a:ahLst/>
              <a:cxnLst/>
              <a:rect l="0" t="0" r="0" b="0"/>
              <a:pathLst>
                <a:path w="192949" h="254717">
                  <a:moveTo>
                    <a:pt x="105497" y="0"/>
                  </a:moveTo>
                  <a:lnTo>
                    <a:pt x="51622" y="19128"/>
                  </a:lnTo>
                  <a:lnTo>
                    <a:pt x="22073" y="37773"/>
                  </a:lnTo>
                  <a:lnTo>
                    <a:pt x="5639" y="55393"/>
                  </a:lnTo>
                  <a:lnTo>
                    <a:pt x="1490" y="65005"/>
                  </a:lnTo>
                  <a:lnTo>
                    <a:pt x="0" y="85043"/>
                  </a:lnTo>
                  <a:lnTo>
                    <a:pt x="3580" y="92960"/>
                  </a:lnTo>
                  <a:lnTo>
                    <a:pt x="16917" y="104877"/>
                  </a:lnTo>
                  <a:lnTo>
                    <a:pt x="37662" y="110953"/>
                  </a:lnTo>
                  <a:lnTo>
                    <a:pt x="95524" y="124749"/>
                  </a:lnTo>
                  <a:lnTo>
                    <a:pt x="142175" y="148471"/>
                  </a:lnTo>
                  <a:lnTo>
                    <a:pt x="174613" y="175687"/>
                  </a:lnTo>
                  <a:lnTo>
                    <a:pt x="190836" y="202184"/>
                  </a:lnTo>
                  <a:lnTo>
                    <a:pt x="192948" y="222051"/>
                  </a:lnTo>
                  <a:lnTo>
                    <a:pt x="191874" y="232262"/>
                  </a:lnTo>
                  <a:lnTo>
                    <a:pt x="187648" y="240239"/>
                  </a:lnTo>
                  <a:lnTo>
                    <a:pt x="173594" y="252222"/>
                  </a:lnTo>
                  <a:lnTo>
                    <a:pt x="164933" y="254716"/>
                  </a:lnTo>
                  <a:lnTo>
                    <a:pt x="134806" y="252636"/>
                  </a:lnTo>
                  <a:lnTo>
                    <a:pt x="89536" y="244573"/>
                  </a:lnTo>
                  <a:lnTo>
                    <a:pt x="6338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19684" y="837307"/>
              <a:ext cx="155218" cy="450245"/>
            </a:xfrm>
            <a:custGeom>
              <a:avLst/>
              <a:gdLst/>
              <a:ahLst/>
              <a:cxnLst/>
              <a:rect l="0" t="0" r="0" b="0"/>
              <a:pathLst>
                <a:path w="155218" h="450245">
                  <a:moveTo>
                    <a:pt x="134160" y="257656"/>
                  </a:moveTo>
                  <a:lnTo>
                    <a:pt x="124585" y="233610"/>
                  </a:lnTo>
                  <a:lnTo>
                    <a:pt x="113917" y="219283"/>
                  </a:lnTo>
                  <a:lnTo>
                    <a:pt x="106627" y="215696"/>
                  </a:lnTo>
                  <a:lnTo>
                    <a:pt x="89168" y="214831"/>
                  </a:lnTo>
                  <a:lnTo>
                    <a:pt x="59608" y="226510"/>
                  </a:lnTo>
                  <a:lnTo>
                    <a:pt x="34212" y="244788"/>
                  </a:lnTo>
                  <a:lnTo>
                    <a:pt x="17458" y="270611"/>
                  </a:lnTo>
                  <a:lnTo>
                    <a:pt x="2487" y="311948"/>
                  </a:lnTo>
                  <a:lnTo>
                    <a:pt x="0" y="349262"/>
                  </a:lnTo>
                  <a:lnTo>
                    <a:pt x="12147" y="404640"/>
                  </a:lnTo>
                  <a:lnTo>
                    <a:pt x="27688" y="430929"/>
                  </a:lnTo>
                  <a:lnTo>
                    <a:pt x="43556" y="443071"/>
                  </a:lnTo>
                  <a:lnTo>
                    <a:pt x="52700" y="447946"/>
                  </a:lnTo>
                  <a:lnTo>
                    <a:pt x="72220" y="450244"/>
                  </a:lnTo>
                  <a:lnTo>
                    <a:pt x="91424" y="446196"/>
                  </a:lnTo>
                  <a:lnTo>
                    <a:pt x="107757" y="436598"/>
                  </a:lnTo>
                  <a:lnTo>
                    <a:pt x="119696" y="418295"/>
                  </a:lnTo>
                  <a:lnTo>
                    <a:pt x="142482" y="362827"/>
                  </a:lnTo>
                  <a:lnTo>
                    <a:pt x="151444" y="312735"/>
                  </a:lnTo>
                  <a:lnTo>
                    <a:pt x="154100" y="255258"/>
                  </a:lnTo>
                  <a:lnTo>
                    <a:pt x="154886" y="193775"/>
                  </a:lnTo>
                  <a:lnTo>
                    <a:pt x="149530" y="136693"/>
                  </a:lnTo>
                  <a:lnTo>
                    <a:pt x="146123" y="82735"/>
                  </a:lnTo>
                  <a:lnTo>
                    <a:pt x="135397" y="22846"/>
                  </a:lnTo>
                  <a:lnTo>
                    <a:pt x="124571" y="2778"/>
                  </a:lnTo>
                  <a:lnTo>
                    <a:pt x="119579" y="0"/>
                  </a:lnTo>
                  <a:lnTo>
                    <a:pt x="115081" y="1657"/>
                  </a:lnTo>
                  <a:lnTo>
                    <a:pt x="110912" y="6272"/>
                  </a:lnTo>
                  <a:lnTo>
                    <a:pt x="106281" y="23877"/>
                  </a:lnTo>
                  <a:lnTo>
                    <a:pt x="97718" y="73307"/>
                  </a:lnTo>
                  <a:lnTo>
                    <a:pt x="93727" y="125435"/>
                  </a:lnTo>
                  <a:lnTo>
                    <a:pt x="98134" y="179745"/>
                  </a:lnTo>
                  <a:lnTo>
                    <a:pt x="106848" y="238471"/>
                  </a:lnTo>
                  <a:lnTo>
                    <a:pt x="116839" y="294736"/>
                  </a:lnTo>
                  <a:lnTo>
                    <a:pt x="130696" y="356574"/>
                  </a:lnTo>
                  <a:lnTo>
                    <a:pt x="144697" y="397559"/>
                  </a:lnTo>
                  <a:lnTo>
                    <a:pt x="155217" y="415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40788" y="1084435"/>
              <a:ext cx="147785" cy="234204"/>
            </a:xfrm>
            <a:custGeom>
              <a:avLst/>
              <a:gdLst/>
              <a:ahLst/>
              <a:cxnLst/>
              <a:rect l="0" t="0" r="0" b="0"/>
              <a:pathLst>
                <a:path w="147785" h="234204">
                  <a:moveTo>
                    <a:pt x="60455" y="0"/>
                  </a:moveTo>
                  <a:lnTo>
                    <a:pt x="22082" y="43962"/>
                  </a:lnTo>
                  <a:lnTo>
                    <a:pt x="6451" y="79836"/>
                  </a:lnTo>
                  <a:lnTo>
                    <a:pt x="0" y="125690"/>
                  </a:lnTo>
                  <a:lnTo>
                    <a:pt x="3678" y="176322"/>
                  </a:lnTo>
                  <a:lnTo>
                    <a:pt x="12214" y="201587"/>
                  </a:lnTo>
                  <a:lnTo>
                    <a:pt x="17766" y="211601"/>
                  </a:lnTo>
                  <a:lnTo>
                    <a:pt x="33293" y="225846"/>
                  </a:lnTo>
                  <a:lnTo>
                    <a:pt x="42347" y="231282"/>
                  </a:lnTo>
                  <a:lnTo>
                    <a:pt x="61766" y="234203"/>
                  </a:lnTo>
                  <a:lnTo>
                    <a:pt x="102828" y="226546"/>
                  </a:lnTo>
                  <a:lnTo>
                    <a:pt x="120622" y="214161"/>
                  </a:lnTo>
                  <a:lnTo>
                    <a:pt x="128643" y="205945"/>
                  </a:lnTo>
                  <a:lnTo>
                    <a:pt x="145520" y="166436"/>
                  </a:lnTo>
                  <a:lnTo>
                    <a:pt x="147784" y="140652"/>
                  </a:lnTo>
                  <a:lnTo>
                    <a:pt x="139707" y="89914"/>
                  </a:lnTo>
                  <a:lnTo>
                    <a:pt x="119611" y="45577"/>
                  </a:lnTo>
                  <a:lnTo>
                    <a:pt x="10256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48642" y="1109875"/>
              <a:ext cx="147854" cy="195659"/>
            </a:xfrm>
            <a:custGeom>
              <a:avLst/>
              <a:gdLst/>
              <a:ahLst/>
              <a:cxnLst/>
              <a:rect l="0" t="0" r="0" b="0"/>
              <a:pathLst>
                <a:path w="147854" h="195659">
                  <a:moveTo>
                    <a:pt x="0" y="58788"/>
                  </a:moveTo>
                  <a:lnTo>
                    <a:pt x="42692" y="61907"/>
                  </a:lnTo>
                  <a:lnTo>
                    <a:pt x="64598" y="64854"/>
                  </a:lnTo>
                  <a:lnTo>
                    <a:pt x="124912" y="54228"/>
                  </a:lnTo>
                  <a:lnTo>
                    <a:pt x="133578" y="48729"/>
                  </a:lnTo>
                  <a:lnTo>
                    <a:pt x="146326" y="33260"/>
                  </a:lnTo>
                  <a:lnTo>
                    <a:pt x="147853" y="25392"/>
                  </a:lnTo>
                  <a:lnTo>
                    <a:pt x="146532" y="17806"/>
                  </a:lnTo>
                  <a:lnTo>
                    <a:pt x="143312" y="10410"/>
                  </a:lnTo>
                  <a:lnTo>
                    <a:pt x="136485" y="5479"/>
                  </a:lnTo>
                  <a:lnTo>
                    <a:pt x="116422" y="0"/>
                  </a:lnTo>
                  <a:lnTo>
                    <a:pt x="95028" y="3804"/>
                  </a:lnTo>
                  <a:lnTo>
                    <a:pt x="66371" y="19100"/>
                  </a:lnTo>
                  <a:lnTo>
                    <a:pt x="35727" y="45229"/>
                  </a:lnTo>
                  <a:lnTo>
                    <a:pt x="19815" y="71538"/>
                  </a:lnTo>
                  <a:lnTo>
                    <a:pt x="17775" y="94480"/>
                  </a:lnTo>
                  <a:lnTo>
                    <a:pt x="21938" y="117935"/>
                  </a:lnTo>
                  <a:lnTo>
                    <a:pt x="37436" y="144293"/>
                  </a:lnTo>
                  <a:lnTo>
                    <a:pt x="50174" y="159571"/>
                  </a:lnTo>
                  <a:lnTo>
                    <a:pt x="76088" y="175737"/>
                  </a:lnTo>
                  <a:lnTo>
                    <a:pt x="136871" y="195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83092" y="1084435"/>
              <a:ext cx="180206" cy="195081"/>
            </a:xfrm>
            <a:custGeom>
              <a:avLst/>
              <a:gdLst/>
              <a:ahLst/>
              <a:cxnLst/>
              <a:rect l="0" t="0" r="0" b="0"/>
              <a:pathLst>
                <a:path w="180206" h="195081">
                  <a:moveTo>
                    <a:pt x="123519" y="0"/>
                  </a:moveTo>
                  <a:lnTo>
                    <a:pt x="89897" y="2339"/>
                  </a:lnTo>
                  <a:lnTo>
                    <a:pt x="30112" y="23719"/>
                  </a:lnTo>
                  <a:lnTo>
                    <a:pt x="11425" y="37448"/>
                  </a:lnTo>
                  <a:lnTo>
                    <a:pt x="3166" y="46022"/>
                  </a:lnTo>
                  <a:lnTo>
                    <a:pt x="0" y="54078"/>
                  </a:lnTo>
                  <a:lnTo>
                    <a:pt x="229" y="61788"/>
                  </a:lnTo>
                  <a:lnTo>
                    <a:pt x="2721" y="69268"/>
                  </a:lnTo>
                  <a:lnTo>
                    <a:pt x="14849" y="80699"/>
                  </a:lnTo>
                  <a:lnTo>
                    <a:pt x="51231" y="97569"/>
                  </a:lnTo>
                  <a:lnTo>
                    <a:pt x="106683" y="104930"/>
                  </a:lnTo>
                  <a:lnTo>
                    <a:pt x="142708" y="114408"/>
                  </a:lnTo>
                  <a:lnTo>
                    <a:pt x="164802" y="125327"/>
                  </a:lnTo>
                  <a:lnTo>
                    <a:pt x="172099" y="133854"/>
                  </a:lnTo>
                  <a:lnTo>
                    <a:pt x="180205" y="155807"/>
                  </a:lnTo>
                  <a:lnTo>
                    <a:pt x="180027" y="165872"/>
                  </a:lnTo>
                  <a:lnTo>
                    <a:pt x="173590" y="183295"/>
                  </a:lnTo>
                  <a:lnTo>
                    <a:pt x="166258" y="188877"/>
                  </a:lnTo>
                  <a:lnTo>
                    <a:pt x="145634" y="195080"/>
                  </a:lnTo>
                  <a:lnTo>
                    <a:pt x="89370" y="191826"/>
                  </a:lnTo>
                  <a:lnTo>
                    <a:pt x="4981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27751" y="1116344"/>
              <a:ext cx="168457" cy="154723"/>
            </a:xfrm>
            <a:custGeom>
              <a:avLst/>
              <a:gdLst/>
              <a:ahLst/>
              <a:cxnLst/>
              <a:rect l="0" t="0" r="0" b="0"/>
              <a:pathLst>
                <a:path w="168457" h="154723">
                  <a:moveTo>
                    <a:pt x="0" y="10205"/>
                  </a:moveTo>
                  <a:lnTo>
                    <a:pt x="3120" y="52896"/>
                  </a:lnTo>
                  <a:lnTo>
                    <a:pt x="9065" y="105725"/>
                  </a:lnTo>
                  <a:lnTo>
                    <a:pt x="10240" y="154722"/>
                  </a:lnTo>
                  <a:lnTo>
                    <a:pt x="11673" y="99071"/>
                  </a:lnTo>
                  <a:lnTo>
                    <a:pt x="25180" y="36812"/>
                  </a:lnTo>
                  <a:lnTo>
                    <a:pt x="40866" y="6910"/>
                  </a:lnTo>
                  <a:lnTo>
                    <a:pt x="49471" y="2159"/>
                  </a:lnTo>
                  <a:lnTo>
                    <a:pt x="71510" y="0"/>
                  </a:lnTo>
                  <a:lnTo>
                    <a:pt x="104636" y="5361"/>
                  </a:lnTo>
                  <a:lnTo>
                    <a:pt x="131089" y="19948"/>
                  </a:lnTo>
                  <a:lnTo>
                    <a:pt x="143270" y="35592"/>
                  </a:lnTo>
                  <a:lnTo>
                    <a:pt x="160621" y="74231"/>
                  </a:lnTo>
                  <a:lnTo>
                    <a:pt x="168456" y="126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62223" y="1137077"/>
              <a:ext cx="140191" cy="148982"/>
            </a:xfrm>
            <a:custGeom>
              <a:avLst/>
              <a:gdLst/>
              <a:ahLst/>
              <a:cxnLst/>
              <a:rect l="0" t="0" r="0" b="0"/>
              <a:pathLst>
                <a:path w="140191" h="148982">
                  <a:moveTo>
                    <a:pt x="70854" y="0"/>
                  </a:moveTo>
                  <a:lnTo>
                    <a:pt x="39573" y="9576"/>
                  </a:lnTo>
                  <a:lnTo>
                    <a:pt x="23416" y="20244"/>
                  </a:lnTo>
                  <a:lnTo>
                    <a:pt x="11556" y="39023"/>
                  </a:lnTo>
                  <a:lnTo>
                    <a:pt x="3555" y="62967"/>
                  </a:lnTo>
                  <a:lnTo>
                    <a:pt x="0" y="89207"/>
                  </a:lnTo>
                  <a:lnTo>
                    <a:pt x="7778" y="113347"/>
                  </a:lnTo>
                  <a:lnTo>
                    <a:pt x="14766" y="124698"/>
                  </a:lnTo>
                  <a:lnTo>
                    <a:pt x="35008" y="140429"/>
                  </a:lnTo>
                  <a:lnTo>
                    <a:pt x="58432" y="148981"/>
                  </a:lnTo>
                  <a:lnTo>
                    <a:pt x="80541" y="148882"/>
                  </a:lnTo>
                  <a:lnTo>
                    <a:pt x="98946" y="141819"/>
                  </a:lnTo>
                  <a:lnTo>
                    <a:pt x="114925" y="129711"/>
                  </a:lnTo>
                  <a:lnTo>
                    <a:pt x="129825" y="112632"/>
                  </a:lnTo>
                  <a:lnTo>
                    <a:pt x="138008" y="90223"/>
                  </a:lnTo>
                  <a:lnTo>
                    <a:pt x="140190" y="77696"/>
                  </a:lnTo>
                  <a:lnTo>
                    <a:pt x="136375" y="54419"/>
                  </a:lnTo>
                  <a:lnTo>
                    <a:pt x="126881" y="34715"/>
                  </a:lnTo>
                  <a:lnTo>
                    <a:pt x="10244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12712" y="968621"/>
              <a:ext cx="25415" cy="315856"/>
            </a:xfrm>
            <a:custGeom>
              <a:avLst/>
              <a:gdLst/>
              <a:ahLst/>
              <a:cxnLst/>
              <a:rect l="0" t="0" r="0" b="0"/>
              <a:pathLst>
                <a:path w="25415" h="315856">
                  <a:moveTo>
                    <a:pt x="9879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7741" y="200219"/>
                  </a:lnTo>
                  <a:lnTo>
                    <a:pt x="15046" y="259088"/>
                  </a:lnTo>
                  <a:lnTo>
                    <a:pt x="25414" y="301003"/>
                  </a:lnTo>
                  <a:lnTo>
                    <a:pt x="24914" y="305953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54134" y="1073906"/>
              <a:ext cx="273743" cy="42115"/>
            </a:xfrm>
            <a:custGeom>
              <a:avLst/>
              <a:gdLst/>
              <a:ahLst/>
              <a:cxnLst/>
              <a:rect l="0" t="0" r="0" b="0"/>
              <a:pathLst>
                <a:path w="273743" h="42115">
                  <a:moveTo>
                    <a:pt x="273742" y="0"/>
                  </a:moveTo>
                  <a:lnTo>
                    <a:pt x="217526" y="16789"/>
                  </a:lnTo>
                  <a:lnTo>
                    <a:pt x="158956" y="23334"/>
                  </a:lnTo>
                  <a:lnTo>
                    <a:pt x="101979" y="29956"/>
                  </a:lnTo>
                  <a:lnTo>
                    <a:pt x="46834" y="38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24962" y="1109955"/>
              <a:ext cx="145112" cy="213849"/>
            </a:xfrm>
            <a:custGeom>
              <a:avLst/>
              <a:gdLst/>
              <a:ahLst/>
              <a:cxnLst/>
              <a:rect l="0" t="0" r="0" b="0"/>
              <a:pathLst>
                <a:path w="145112" h="213849">
                  <a:moveTo>
                    <a:pt x="145111" y="6065"/>
                  </a:moveTo>
                  <a:lnTo>
                    <a:pt x="111488" y="0"/>
                  </a:lnTo>
                  <a:lnTo>
                    <a:pt x="86493" y="2589"/>
                  </a:lnTo>
                  <a:lnTo>
                    <a:pt x="66026" y="10760"/>
                  </a:lnTo>
                  <a:lnTo>
                    <a:pt x="49131" y="23359"/>
                  </a:lnTo>
                  <a:lnTo>
                    <a:pt x="27634" y="50184"/>
                  </a:lnTo>
                  <a:lnTo>
                    <a:pt x="5436" y="101086"/>
                  </a:lnTo>
                  <a:lnTo>
                    <a:pt x="0" y="138075"/>
                  </a:lnTo>
                  <a:lnTo>
                    <a:pt x="4968" y="158713"/>
                  </a:lnTo>
                  <a:lnTo>
                    <a:pt x="27221" y="191026"/>
                  </a:lnTo>
                  <a:lnTo>
                    <a:pt x="52858" y="207227"/>
                  </a:lnTo>
                  <a:lnTo>
                    <a:pt x="88271" y="213848"/>
                  </a:lnTo>
                  <a:lnTo>
                    <a:pt x="105420" y="212277"/>
                  </a:lnTo>
                  <a:lnTo>
                    <a:pt x="124053" y="206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54493" y="947564"/>
              <a:ext cx="189321" cy="326385"/>
            </a:xfrm>
            <a:custGeom>
              <a:avLst/>
              <a:gdLst/>
              <a:ahLst/>
              <a:cxnLst/>
              <a:rect l="0" t="0" r="0" b="0"/>
              <a:pathLst>
                <a:path w="189321" h="326385">
                  <a:moveTo>
                    <a:pt x="10336" y="0"/>
                  </a:moveTo>
                  <a:lnTo>
                    <a:pt x="3100" y="27556"/>
                  </a:lnTo>
                  <a:lnTo>
                    <a:pt x="457" y="86899"/>
                  </a:lnTo>
                  <a:lnTo>
                    <a:pt x="0" y="137662"/>
                  </a:lnTo>
                  <a:lnTo>
                    <a:pt x="2984" y="189748"/>
                  </a:lnTo>
                  <a:lnTo>
                    <a:pt x="14473" y="248571"/>
                  </a:lnTo>
                  <a:lnTo>
                    <a:pt x="19601" y="293033"/>
                  </a:lnTo>
                  <a:lnTo>
                    <a:pt x="20614" y="266460"/>
                  </a:lnTo>
                  <a:lnTo>
                    <a:pt x="29237" y="203762"/>
                  </a:lnTo>
                  <a:lnTo>
                    <a:pt x="35504" y="180638"/>
                  </a:lnTo>
                  <a:lnTo>
                    <a:pt x="41153" y="171898"/>
                  </a:lnTo>
                  <a:lnTo>
                    <a:pt x="56787" y="159068"/>
                  </a:lnTo>
                  <a:lnTo>
                    <a:pt x="75435" y="155705"/>
                  </a:lnTo>
                  <a:lnTo>
                    <a:pt x="85321" y="156446"/>
                  </a:lnTo>
                  <a:lnTo>
                    <a:pt x="102543" y="163508"/>
                  </a:lnTo>
                  <a:lnTo>
                    <a:pt x="117998" y="175616"/>
                  </a:lnTo>
                  <a:lnTo>
                    <a:pt x="138682" y="202163"/>
                  </a:lnTo>
                  <a:lnTo>
                    <a:pt x="165483" y="262229"/>
                  </a:lnTo>
                  <a:lnTo>
                    <a:pt x="181218" y="287618"/>
                  </a:lnTo>
                  <a:lnTo>
                    <a:pt x="18932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13566" y="1144464"/>
              <a:ext cx="225046" cy="192656"/>
            </a:xfrm>
            <a:custGeom>
              <a:avLst/>
              <a:gdLst/>
              <a:ahLst/>
              <a:cxnLst/>
              <a:rect l="0" t="0" r="0" b="0"/>
              <a:pathLst>
                <a:path w="225046" h="192656">
                  <a:moveTo>
                    <a:pt x="119761" y="66313"/>
                  </a:moveTo>
                  <a:lnTo>
                    <a:pt x="119761" y="43956"/>
                  </a:lnTo>
                  <a:lnTo>
                    <a:pt x="113521" y="26741"/>
                  </a:lnTo>
                  <a:lnTo>
                    <a:pt x="108582" y="18874"/>
                  </a:lnTo>
                  <a:lnTo>
                    <a:pt x="93735" y="7014"/>
                  </a:lnTo>
                  <a:lnTo>
                    <a:pt x="84863" y="2214"/>
                  </a:lnTo>
                  <a:lnTo>
                    <a:pt x="65646" y="0"/>
                  </a:lnTo>
                  <a:lnTo>
                    <a:pt x="55608" y="1047"/>
                  </a:lnTo>
                  <a:lnTo>
                    <a:pt x="46577" y="6425"/>
                  </a:lnTo>
                  <a:lnTo>
                    <a:pt x="30302" y="24878"/>
                  </a:lnTo>
                  <a:lnTo>
                    <a:pt x="1210" y="87429"/>
                  </a:lnTo>
                  <a:lnTo>
                    <a:pt x="0" y="108453"/>
                  </a:lnTo>
                  <a:lnTo>
                    <a:pt x="4533" y="129496"/>
                  </a:lnTo>
                  <a:lnTo>
                    <a:pt x="14345" y="150546"/>
                  </a:lnTo>
                  <a:lnTo>
                    <a:pt x="29625" y="165361"/>
                  </a:lnTo>
                  <a:lnTo>
                    <a:pt x="38613" y="170949"/>
                  </a:lnTo>
                  <a:lnTo>
                    <a:pt x="48115" y="172335"/>
                  </a:lnTo>
                  <a:lnTo>
                    <a:pt x="68031" y="167636"/>
                  </a:lnTo>
                  <a:lnTo>
                    <a:pt x="93385" y="151837"/>
                  </a:lnTo>
                  <a:lnTo>
                    <a:pt x="115714" y="132337"/>
                  </a:lnTo>
                  <a:lnTo>
                    <a:pt x="123812" y="112425"/>
                  </a:lnTo>
                  <a:lnTo>
                    <a:pt x="125970" y="100564"/>
                  </a:lnTo>
                  <a:lnTo>
                    <a:pt x="128579" y="96166"/>
                  </a:lnTo>
                  <a:lnTo>
                    <a:pt x="131489" y="96743"/>
                  </a:lnTo>
                  <a:lnTo>
                    <a:pt x="137842" y="106744"/>
                  </a:lnTo>
                  <a:lnTo>
                    <a:pt x="160515" y="151706"/>
                  </a:lnTo>
                  <a:lnTo>
                    <a:pt x="185648" y="176882"/>
                  </a:lnTo>
                  <a:lnTo>
                    <a:pt x="202077" y="185645"/>
                  </a:lnTo>
                  <a:lnTo>
                    <a:pt x="225045" y="192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85188" y="1154041"/>
              <a:ext cx="174523" cy="162022"/>
            </a:xfrm>
            <a:custGeom>
              <a:avLst/>
              <a:gdLst/>
              <a:ahLst/>
              <a:cxnLst/>
              <a:rect l="0" t="0" r="0" b="0"/>
              <a:pathLst>
                <a:path w="174523" h="162022">
                  <a:moveTo>
                    <a:pt x="6065" y="67264"/>
                  </a:moveTo>
                  <a:lnTo>
                    <a:pt x="477" y="129357"/>
                  </a:lnTo>
                  <a:lnTo>
                    <a:pt x="0" y="132056"/>
                  </a:lnTo>
                  <a:lnTo>
                    <a:pt x="13784" y="72298"/>
                  </a:lnTo>
                  <a:lnTo>
                    <a:pt x="30381" y="26145"/>
                  </a:lnTo>
                  <a:lnTo>
                    <a:pt x="36314" y="15285"/>
                  </a:lnTo>
                  <a:lnTo>
                    <a:pt x="44948" y="8045"/>
                  </a:lnTo>
                  <a:lnTo>
                    <a:pt x="67021" y="0"/>
                  </a:lnTo>
                  <a:lnTo>
                    <a:pt x="89309" y="2664"/>
                  </a:lnTo>
                  <a:lnTo>
                    <a:pt x="109743" y="11647"/>
                  </a:lnTo>
                  <a:lnTo>
                    <a:pt x="126624" y="23438"/>
                  </a:lnTo>
                  <a:lnTo>
                    <a:pt x="138806" y="42717"/>
                  </a:lnTo>
                  <a:lnTo>
                    <a:pt x="159940" y="99560"/>
                  </a:lnTo>
                  <a:lnTo>
                    <a:pt x="174522" y="162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36147" y="1155338"/>
              <a:ext cx="180182" cy="366302"/>
            </a:xfrm>
            <a:custGeom>
              <a:avLst/>
              <a:gdLst/>
              <a:ahLst/>
              <a:cxnLst/>
              <a:rect l="0" t="0" r="0" b="0"/>
              <a:pathLst>
                <a:path w="180182" h="366302">
                  <a:moveTo>
                    <a:pt x="113076" y="76496"/>
                  </a:moveTo>
                  <a:lnTo>
                    <a:pt x="118665" y="59728"/>
                  </a:lnTo>
                  <a:lnTo>
                    <a:pt x="118290" y="42137"/>
                  </a:lnTo>
                  <a:lnTo>
                    <a:pt x="116552" y="32533"/>
                  </a:lnTo>
                  <a:lnTo>
                    <a:pt x="111884" y="24960"/>
                  </a:lnTo>
                  <a:lnTo>
                    <a:pt x="97338" y="13427"/>
                  </a:lnTo>
                  <a:lnTo>
                    <a:pt x="69418" y="357"/>
                  </a:lnTo>
                  <a:lnTo>
                    <a:pt x="60574" y="0"/>
                  </a:lnTo>
                  <a:lnTo>
                    <a:pt x="44508" y="5843"/>
                  </a:lnTo>
                  <a:lnTo>
                    <a:pt x="22309" y="27876"/>
                  </a:lnTo>
                  <a:lnTo>
                    <a:pt x="6503" y="62220"/>
                  </a:lnTo>
                  <a:lnTo>
                    <a:pt x="0" y="102032"/>
                  </a:lnTo>
                  <a:lnTo>
                    <a:pt x="4718" y="126450"/>
                  </a:lnTo>
                  <a:lnTo>
                    <a:pt x="9251" y="137874"/>
                  </a:lnTo>
                  <a:lnTo>
                    <a:pt x="23648" y="153688"/>
                  </a:lnTo>
                  <a:lnTo>
                    <a:pt x="32400" y="159543"/>
                  </a:lnTo>
                  <a:lnTo>
                    <a:pt x="41745" y="161106"/>
                  </a:lnTo>
                  <a:lnTo>
                    <a:pt x="61486" y="156604"/>
                  </a:lnTo>
                  <a:lnTo>
                    <a:pt x="114632" y="121450"/>
                  </a:lnTo>
                  <a:lnTo>
                    <a:pt x="122302" y="120503"/>
                  </a:lnTo>
                  <a:lnTo>
                    <a:pt x="128585" y="123381"/>
                  </a:lnTo>
                  <a:lnTo>
                    <a:pt x="133944" y="128810"/>
                  </a:lnTo>
                  <a:lnTo>
                    <a:pt x="150950" y="171144"/>
                  </a:lnTo>
                  <a:lnTo>
                    <a:pt x="162454" y="227686"/>
                  </a:lnTo>
                  <a:lnTo>
                    <a:pt x="170662" y="289244"/>
                  </a:lnTo>
                  <a:lnTo>
                    <a:pt x="180181" y="326706"/>
                  </a:lnTo>
                  <a:lnTo>
                    <a:pt x="180039" y="336889"/>
                  </a:lnTo>
                  <a:lnTo>
                    <a:pt x="173643" y="354443"/>
                  </a:lnTo>
                  <a:lnTo>
                    <a:pt x="166322" y="360060"/>
                  </a:lnTo>
                  <a:lnTo>
                    <a:pt x="145709" y="366301"/>
                  </a:lnTo>
                  <a:lnTo>
                    <a:pt x="113386" y="364225"/>
                  </a:lnTo>
                  <a:lnTo>
                    <a:pt x="49932" y="337350"/>
                  </a:lnTo>
                  <a:lnTo>
                    <a:pt x="28848" y="329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75565" y="1127605"/>
              <a:ext cx="178985" cy="262157"/>
            </a:xfrm>
            <a:custGeom>
              <a:avLst/>
              <a:gdLst/>
              <a:ahLst/>
              <a:cxnLst/>
              <a:rect l="0" t="0" r="0" b="0"/>
              <a:pathLst>
                <a:path w="178985" h="262157">
                  <a:moveTo>
                    <a:pt x="0" y="93700"/>
                  </a:moveTo>
                  <a:lnTo>
                    <a:pt x="16767" y="88111"/>
                  </a:lnTo>
                  <a:lnTo>
                    <a:pt x="34358" y="88487"/>
                  </a:lnTo>
                  <a:lnTo>
                    <a:pt x="56214" y="90213"/>
                  </a:lnTo>
                  <a:lnTo>
                    <a:pt x="111666" y="81790"/>
                  </a:lnTo>
                  <a:lnTo>
                    <a:pt x="133858" y="74369"/>
                  </a:lnTo>
                  <a:lnTo>
                    <a:pt x="151519" y="63272"/>
                  </a:lnTo>
                  <a:lnTo>
                    <a:pt x="155994" y="55867"/>
                  </a:lnTo>
                  <a:lnTo>
                    <a:pt x="157848" y="38281"/>
                  </a:lnTo>
                  <a:lnTo>
                    <a:pt x="146725" y="8650"/>
                  </a:lnTo>
                  <a:lnTo>
                    <a:pt x="138761" y="3075"/>
                  </a:lnTo>
                  <a:lnTo>
                    <a:pt x="117433" y="0"/>
                  </a:lnTo>
                  <a:lnTo>
                    <a:pt x="98595" y="5652"/>
                  </a:lnTo>
                  <a:lnTo>
                    <a:pt x="61850" y="33934"/>
                  </a:lnTo>
                  <a:lnTo>
                    <a:pt x="42373" y="63124"/>
                  </a:lnTo>
                  <a:lnTo>
                    <a:pt x="29193" y="99588"/>
                  </a:lnTo>
                  <a:lnTo>
                    <a:pt x="29056" y="145618"/>
                  </a:lnTo>
                  <a:lnTo>
                    <a:pt x="40661" y="202828"/>
                  </a:lnTo>
                  <a:lnTo>
                    <a:pt x="51606" y="222530"/>
                  </a:lnTo>
                  <a:lnTo>
                    <a:pt x="67390" y="235966"/>
                  </a:lnTo>
                  <a:lnTo>
                    <a:pt x="106118" y="254123"/>
                  </a:lnTo>
                  <a:lnTo>
                    <a:pt x="165345" y="261098"/>
                  </a:lnTo>
                  <a:lnTo>
                    <a:pt x="178984" y="26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52725" y="1705616"/>
            <a:ext cx="2295213" cy="403241"/>
            <a:chOff x="452725" y="1705616"/>
            <a:chExt cx="2295213" cy="403241"/>
          </a:xfrm>
        </p:grpSpPr>
        <p:sp>
          <p:nvSpPr>
            <p:cNvPr id="81" name="Freeform 80"/>
            <p:cNvSpPr/>
            <p:nvPr/>
          </p:nvSpPr>
          <p:spPr>
            <a:xfrm>
              <a:off x="579067" y="172667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3119" y="249617"/>
                  </a:lnTo>
                  <a:lnTo>
                    <a:pt x="14654" y="308230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2725" y="188460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7111" y="17958"/>
                  </a:lnTo>
                  <a:lnTo>
                    <a:pt x="135703" y="28547"/>
                  </a:lnTo>
                  <a:lnTo>
                    <a:pt x="74899" y="30985"/>
                  </a:lnTo>
                  <a:lnTo>
                    <a:pt x="18312" y="398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2960" y="1705616"/>
              <a:ext cx="130906" cy="315856"/>
            </a:xfrm>
            <a:custGeom>
              <a:avLst/>
              <a:gdLst/>
              <a:ahLst/>
              <a:cxnLst/>
              <a:rect l="0" t="0" r="0" b="0"/>
              <a:pathLst>
                <a:path w="130906" h="315856">
                  <a:moveTo>
                    <a:pt x="25620" y="0"/>
                  </a:moveTo>
                  <a:lnTo>
                    <a:pt x="17287" y="48931"/>
                  </a:lnTo>
                  <a:lnTo>
                    <a:pt x="15742" y="96777"/>
                  </a:lnTo>
                  <a:lnTo>
                    <a:pt x="15284" y="147997"/>
                  </a:lnTo>
                  <a:lnTo>
                    <a:pt x="15148" y="200219"/>
                  </a:lnTo>
                  <a:lnTo>
                    <a:pt x="15108" y="252737"/>
                  </a:lnTo>
                  <a:lnTo>
                    <a:pt x="13929" y="278444"/>
                  </a:lnTo>
                  <a:lnTo>
                    <a:pt x="11977" y="280386"/>
                  </a:lnTo>
                  <a:lnTo>
                    <a:pt x="9505" y="278171"/>
                  </a:lnTo>
                  <a:lnTo>
                    <a:pt x="438" y="258286"/>
                  </a:lnTo>
                  <a:lnTo>
                    <a:pt x="0" y="239966"/>
                  </a:lnTo>
                  <a:lnTo>
                    <a:pt x="9251" y="199609"/>
                  </a:lnTo>
                  <a:lnTo>
                    <a:pt x="14707" y="191564"/>
                  </a:lnTo>
                  <a:lnTo>
                    <a:pt x="30128" y="179506"/>
                  </a:lnTo>
                  <a:lnTo>
                    <a:pt x="48681" y="176487"/>
                  </a:lnTo>
                  <a:lnTo>
                    <a:pt x="68624" y="180214"/>
                  </a:lnTo>
                  <a:lnTo>
                    <a:pt x="89187" y="189670"/>
                  </a:lnTo>
                  <a:lnTo>
                    <a:pt x="103785" y="204790"/>
                  </a:lnTo>
                  <a:lnTo>
                    <a:pt x="114172" y="225549"/>
                  </a:lnTo>
                  <a:lnTo>
                    <a:pt x="127253" y="280296"/>
                  </a:lnTo>
                  <a:lnTo>
                    <a:pt x="13090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37036" y="1884240"/>
              <a:ext cx="106369" cy="189875"/>
            </a:xfrm>
            <a:custGeom>
              <a:avLst/>
              <a:gdLst/>
              <a:ahLst/>
              <a:cxnLst/>
              <a:rect l="0" t="0" r="0" b="0"/>
              <a:pathLst>
                <a:path w="106369" h="189875">
                  <a:moveTo>
                    <a:pt x="0" y="116174"/>
                  </a:moveTo>
                  <a:lnTo>
                    <a:pt x="17981" y="100533"/>
                  </a:lnTo>
                  <a:lnTo>
                    <a:pt x="76331" y="62719"/>
                  </a:lnTo>
                  <a:lnTo>
                    <a:pt x="93586" y="47962"/>
                  </a:lnTo>
                  <a:lnTo>
                    <a:pt x="105155" y="29706"/>
                  </a:lnTo>
                  <a:lnTo>
                    <a:pt x="106368" y="21094"/>
                  </a:lnTo>
                  <a:lnTo>
                    <a:pt x="101477" y="5286"/>
                  </a:lnTo>
                  <a:lnTo>
                    <a:pt x="95727" y="1305"/>
                  </a:lnTo>
                  <a:lnTo>
                    <a:pt x="79980" y="0"/>
                  </a:lnTo>
                  <a:lnTo>
                    <a:pt x="51384" y="11432"/>
                  </a:lnTo>
                  <a:lnTo>
                    <a:pt x="26273" y="35227"/>
                  </a:lnTo>
                  <a:lnTo>
                    <a:pt x="9604" y="64504"/>
                  </a:lnTo>
                  <a:lnTo>
                    <a:pt x="2846" y="100994"/>
                  </a:lnTo>
                  <a:lnTo>
                    <a:pt x="6432" y="135853"/>
                  </a:lnTo>
                  <a:lnTo>
                    <a:pt x="18067" y="154556"/>
                  </a:lnTo>
                  <a:lnTo>
                    <a:pt x="34936" y="169498"/>
                  </a:lnTo>
                  <a:lnTo>
                    <a:pt x="68122" y="185502"/>
                  </a:lnTo>
                  <a:lnTo>
                    <a:pt x="84228" y="189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85527" y="1894803"/>
              <a:ext cx="246391" cy="189840"/>
            </a:xfrm>
            <a:custGeom>
              <a:avLst/>
              <a:gdLst/>
              <a:ahLst/>
              <a:cxnLst/>
              <a:rect l="0" t="0" r="0" b="0"/>
              <a:pathLst>
                <a:path w="246391" h="189840">
                  <a:moveTo>
                    <a:pt x="162162" y="74026"/>
                  </a:moveTo>
                  <a:lnTo>
                    <a:pt x="167751" y="57258"/>
                  </a:lnTo>
                  <a:lnTo>
                    <a:pt x="164256" y="39667"/>
                  </a:lnTo>
                  <a:lnTo>
                    <a:pt x="153734" y="21320"/>
                  </a:lnTo>
                  <a:lnTo>
                    <a:pt x="137359" y="5368"/>
                  </a:lnTo>
                  <a:lnTo>
                    <a:pt x="128079" y="1347"/>
                  </a:lnTo>
                  <a:lnTo>
                    <a:pt x="108409" y="0"/>
                  </a:lnTo>
                  <a:lnTo>
                    <a:pt x="77605" y="11408"/>
                  </a:lnTo>
                  <a:lnTo>
                    <a:pt x="29388" y="49816"/>
                  </a:lnTo>
                  <a:lnTo>
                    <a:pt x="9246" y="93247"/>
                  </a:lnTo>
                  <a:lnTo>
                    <a:pt x="0" y="126124"/>
                  </a:lnTo>
                  <a:lnTo>
                    <a:pt x="1573" y="147483"/>
                  </a:lnTo>
                  <a:lnTo>
                    <a:pt x="12410" y="165555"/>
                  </a:lnTo>
                  <a:lnTo>
                    <a:pt x="20213" y="173650"/>
                  </a:lnTo>
                  <a:lnTo>
                    <a:pt x="28925" y="177876"/>
                  </a:lnTo>
                  <a:lnTo>
                    <a:pt x="47963" y="179453"/>
                  </a:lnTo>
                  <a:lnTo>
                    <a:pt x="89951" y="169764"/>
                  </a:lnTo>
                  <a:lnTo>
                    <a:pt x="115250" y="159080"/>
                  </a:lnTo>
                  <a:lnTo>
                    <a:pt x="132733" y="143413"/>
                  </a:lnTo>
                  <a:lnTo>
                    <a:pt x="155210" y="101534"/>
                  </a:lnTo>
                  <a:lnTo>
                    <a:pt x="155188" y="102893"/>
                  </a:lnTo>
                  <a:lnTo>
                    <a:pt x="154003" y="107309"/>
                  </a:lnTo>
                  <a:lnTo>
                    <a:pt x="157925" y="130291"/>
                  </a:lnTo>
                  <a:lnTo>
                    <a:pt x="172085" y="153738"/>
                  </a:lnTo>
                  <a:lnTo>
                    <a:pt x="191098" y="175503"/>
                  </a:lnTo>
                  <a:lnTo>
                    <a:pt x="210897" y="183467"/>
                  </a:lnTo>
                  <a:lnTo>
                    <a:pt x="246390" y="189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53624" y="1889389"/>
              <a:ext cx="157278" cy="173284"/>
            </a:xfrm>
            <a:custGeom>
              <a:avLst/>
              <a:gdLst/>
              <a:ahLst/>
              <a:cxnLst/>
              <a:rect l="0" t="0" r="0" b="0"/>
              <a:pathLst>
                <a:path w="157278" h="173284">
                  <a:moveTo>
                    <a:pt x="9878" y="68911"/>
                  </a:moveTo>
                  <a:lnTo>
                    <a:pt x="2642" y="96467"/>
                  </a:lnTo>
                  <a:lnTo>
                    <a:pt x="0" y="152690"/>
                  </a:lnTo>
                  <a:lnTo>
                    <a:pt x="808" y="172826"/>
                  </a:lnTo>
                  <a:lnTo>
                    <a:pt x="2662" y="173283"/>
                  </a:lnTo>
                  <a:lnTo>
                    <a:pt x="5067" y="170078"/>
                  </a:lnTo>
                  <a:lnTo>
                    <a:pt x="8453" y="137621"/>
                  </a:lnTo>
                  <a:lnTo>
                    <a:pt x="4477" y="80169"/>
                  </a:lnTo>
                  <a:lnTo>
                    <a:pt x="14400" y="37470"/>
                  </a:lnTo>
                  <a:lnTo>
                    <a:pt x="27096" y="19452"/>
                  </a:lnTo>
                  <a:lnTo>
                    <a:pt x="35395" y="11372"/>
                  </a:lnTo>
                  <a:lnTo>
                    <a:pt x="57094" y="2394"/>
                  </a:lnTo>
                  <a:lnTo>
                    <a:pt x="69431" y="0"/>
                  </a:lnTo>
                  <a:lnTo>
                    <a:pt x="79996" y="1913"/>
                  </a:lnTo>
                  <a:lnTo>
                    <a:pt x="97973" y="13398"/>
                  </a:lnTo>
                  <a:lnTo>
                    <a:pt x="127409" y="42131"/>
                  </a:lnTo>
                  <a:lnTo>
                    <a:pt x="149560" y="90601"/>
                  </a:lnTo>
                  <a:lnTo>
                    <a:pt x="157277" y="153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04682" y="1847426"/>
              <a:ext cx="115256" cy="184575"/>
            </a:xfrm>
            <a:custGeom>
              <a:avLst/>
              <a:gdLst/>
              <a:ahLst/>
              <a:cxnLst/>
              <a:rect l="0" t="0" r="0" b="0"/>
              <a:pathLst>
                <a:path w="115256" h="184575">
                  <a:moveTo>
                    <a:pt x="85204" y="5589"/>
                  </a:moveTo>
                  <a:lnTo>
                    <a:pt x="68436" y="0"/>
                  </a:lnTo>
                  <a:lnTo>
                    <a:pt x="50845" y="375"/>
                  </a:lnTo>
                  <a:lnTo>
                    <a:pt x="32498" y="5612"/>
                  </a:lnTo>
                  <a:lnTo>
                    <a:pt x="16546" y="15738"/>
                  </a:lnTo>
                  <a:lnTo>
                    <a:pt x="4776" y="31157"/>
                  </a:lnTo>
                  <a:lnTo>
                    <a:pt x="0" y="40182"/>
                  </a:lnTo>
                  <a:lnTo>
                    <a:pt x="325" y="47368"/>
                  </a:lnTo>
                  <a:lnTo>
                    <a:pt x="4051" y="53329"/>
                  </a:lnTo>
                  <a:lnTo>
                    <a:pt x="17550" y="63072"/>
                  </a:lnTo>
                  <a:lnTo>
                    <a:pt x="74036" y="94522"/>
                  </a:lnTo>
                  <a:lnTo>
                    <a:pt x="105441" y="124758"/>
                  </a:lnTo>
                  <a:lnTo>
                    <a:pt x="112733" y="134168"/>
                  </a:lnTo>
                  <a:lnTo>
                    <a:pt x="115255" y="142781"/>
                  </a:lnTo>
                  <a:lnTo>
                    <a:pt x="114597" y="150863"/>
                  </a:lnTo>
                  <a:lnTo>
                    <a:pt x="111818" y="158590"/>
                  </a:lnTo>
                  <a:lnTo>
                    <a:pt x="99372" y="170296"/>
                  </a:lnTo>
                  <a:lnTo>
                    <a:pt x="80972" y="178228"/>
                  </a:lnTo>
                  <a:lnTo>
                    <a:pt x="22033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84642" y="1853015"/>
              <a:ext cx="225599" cy="216205"/>
            </a:xfrm>
            <a:custGeom>
              <a:avLst/>
              <a:gdLst/>
              <a:ahLst/>
              <a:cxnLst/>
              <a:rect l="0" t="0" r="0" b="0"/>
              <a:pathLst>
                <a:path w="225599" h="216205">
                  <a:moveTo>
                    <a:pt x="0" y="42114"/>
                  </a:moveTo>
                  <a:lnTo>
                    <a:pt x="0" y="100731"/>
                  </a:lnTo>
                  <a:lnTo>
                    <a:pt x="8406" y="153735"/>
                  </a:lnTo>
                  <a:lnTo>
                    <a:pt x="14654" y="177121"/>
                  </a:lnTo>
                  <a:lnTo>
                    <a:pt x="20298" y="185931"/>
                  </a:lnTo>
                  <a:lnTo>
                    <a:pt x="35927" y="198840"/>
                  </a:lnTo>
                  <a:lnTo>
                    <a:pt x="45009" y="200410"/>
                  </a:lnTo>
                  <a:lnTo>
                    <a:pt x="64458" y="195916"/>
                  </a:lnTo>
                  <a:lnTo>
                    <a:pt x="72218" y="190272"/>
                  </a:lnTo>
                  <a:lnTo>
                    <a:pt x="83959" y="174643"/>
                  </a:lnTo>
                  <a:lnTo>
                    <a:pt x="97147" y="146113"/>
                  </a:lnTo>
                  <a:lnTo>
                    <a:pt x="101029" y="143032"/>
                  </a:lnTo>
                  <a:lnTo>
                    <a:pt x="104787" y="144488"/>
                  </a:lnTo>
                  <a:lnTo>
                    <a:pt x="150066" y="204579"/>
                  </a:lnTo>
                  <a:lnTo>
                    <a:pt x="172761" y="213757"/>
                  </a:lnTo>
                  <a:lnTo>
                    <a:pt x="185364" y="216204"/>
                  </a:lnTo>
                  <a:lnTo>
                    <a:pt x="194936" y="214326"/>
                  </a:lnTo>
                  <a:lnTo>
                    <a:pt x="202487" y="209565"/>
                  </a:lnTo>
                  <a:lnTo>
                    <a:pt x="208691" y="202881"/>
                  </a:lnTo>
                  <a:lnTo>
                    <a:pt x="215584" y="179857"/>
                  </a:lnTo>
                  <a:lnTo>
                    <a:pt x="225598" y="123005"/>
                  </a:lnTo>
                  <a:lnTo>
                    <a:pt x="224251" y="80770"/>
                  </a:lnTo>
                  <a:lnTo>
                    <a:pt x="210061" y="2510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06973" y="1881417"/>
              <a:ext cx="121611" cy="195140"/>
            </a:xfrm>
            <a:custGeom>
              <a:avLst/>
              <a:gdLst/>
              <a:ahLst/>
              <a:cxnLst/>
              <a:rect l="0" t="0" r="0" b="0"/>
              <a:pathLst>
                <a:path w="121611" h="195140">
                  <a:moveTo>
                    <a:pt x="4053" y="97940"/>
                  </a:moveTo>
                  <a:lnTo>
                    <a:pt x="20820" y="103529"/>
                  </a:lnTo>
                  <a:lnTo>
                    <a:pt x="38411" y="103154"/>
                  </a:lnTo>
                  <a:lnTo>
                    <a:pt x="57927" y="97918"/>
                  </a:lnTo>
                  <a:lnTo>
                    <a:pt x="95933" y="75492"/>
                  </a:lnTo>
                  <a:lnTo>
                    <a:pt x="110399" y="61057"/>
                  </a:lnTo>
                  <a:lnTo>
                    <a:pt x="120728" y="42943"/>
                  </a:lnTo>
                  <a:lnTo>
                    <a:pt x="121610" y="34369"/>
                  </a:lnTo>
                  <a:lnTo>
                    <a:pt x="116352" y="18604"/>
                  </a:lnTo>
                  <a:lnTo>
                    <a:pt x="103096" y="6917"/>
                  </a:lnTo>
                  <a:lnTo>
                    <a:pt x="94648" y="2163"/>
                  </a:lnTo>
                  <a:lnTo>
                    <a:pt x="75903" y="0"/>
                  </a:lnTo>
                  <a:lnTo>
                    <a:pt x="65991" y="1062"/>
                  </a:lnTo>
                  <a:lnTo>
                    <a:pt x="58213" y="5278"/>
                  </a:lnTo>
                  <a:lnTo>
                    <a:pt x="27664" y="46960"/>
                  </a:lnTo>
                  <a:lnTo>
                    <a:pt x="1075" y="108615"/>
                  </a:lnTo>
                  <a:lnTo>
                    <a:pt x="0" y="129591"/>
                  </a:lnTo>
                  <a:lnTo>
                    <a:pt x="4591" y="150611"/>
                  </a:lnTo>
                  <a:lnTo>
                    <a:pt x="14430" y="171652"/>
                  </a:lnTo>
                  <a:lnTo>
                    <a:pt x="29722" y="186463"/>
                  </a:lnTo>
                  <a:lnTo>
                    <a:pt x="38713" y="192051"/>
                  </a:lnTo>
                  <a:lnTo>
                    <a:pt x="61181" y="195139"/>
                  </a:lnTo>
                  <a:lnTo>
                    <a:pt x="109337" y="192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638166" y="1863544"/>
              <a:ext cx="109772" cy="245313"/>
            </a:xfrm>
            <a:custGeom>
              <a:avLst/>
              <a:gdLst/>
              <a:ahLst/>
              <a:cxnLst/>
              <a:rect l="0" t="0" r="0" b="0"/>
              <a:pathLst>
                <a:path w="109772" h="245313">
                  <a:moveTo>
                    <a:pt x="4487" y="105285"/>
                  </a:moveTo>
                  <a:lnTo>
                    <a:pt x="7606" y="159429"/>
                  </a:lnTo>
                  <a:lnTo>
                    <a:pt x="23615" y="219910"/>
                  </a:lnTo>
                  <a:lnTo>
                    <a:pt x="37580" y="245312"/>
                  </a:lnTo>
                  <a:lnTo>
                    <a:pt x="38247" y="244260"/>
                  </a:lnTo>
                  <a:lnTo>
                    <a:pt x="37522" y="240049"/>
                  </a:lnTo>
                  <a:lnTo>
                    <a:pt x="12480" y="182814"/>
                  </a:lnTo>
                  <a:lnTo>
                    <a:pt x="0" y="123155"/>
                  </a:lnTo>
                  <a:lnTo>
                    <a:pt x="6373" y="75149"/>
                  </a:lnTo>
                  <a:lnTo>
                    <a:pt x="13514" y="54456"/>
                  </a:lnTo>
                  <a:lnTo>
                    <a:pt x="24486" y="37461"/>
                  </a:lnTo>
                  <a:lnTo>
                    <a:pt x="40282" y="25228"/>
                  </a:lnTo>
                  <a:lnTo>
                    <a:pt x="86929" y="5228"/>
                  </a:lnTo>
                  <a:lnTo>
                    <a:pt x="1097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821222" y="2413875"/>
            <a:ext cx="1737203" cy="597276"/>
            <a:chOff x="821222" y="2413875"/>
            <a:chExt cx="1737203" cy="597276"/>
          </a:xfrm>
        </p:grpSpPr>
        <p:sp>
          <p:nvSpPr>
            <p:cNvPr id="92" name="Freeform 91"/>
            <p:cNvSpPr/>
            <p:nvPr/>
          </p:nvSpPr>
          <p:spPr>
            <a:xfrm>
              <a:off x="894922" y="2413875"/>
              <a:ext cx="273742" cy="523576"/>
            </a:xfrm>
            <a:custGeom>
              <a:avLst/>
              <a:gdLst/>
              <a:ahLst/>
              <a:cxnLst/>
              <a:rect l="0" t="0" r="0" b="0"/>
              <a:pathLst>
                <a:path w="273742" h="523576">
                  <a:moveTo>
                    <a:pt x="0" y="523575"/>
                  </a:moveTo>
                  <a:lnTo>
                    <a:pt x="11453" y="466311"/>
                  </a:lnTo>
                  <a:lnTo>
                    <a:pt x="24749" y="405419"/>
                  </a:lnTo>
                  <a:lnTo>
                    <a:pt x="37471" y="354397"/>
                  </a:lnTo>
                  <a:lnTo>
                    <a:pt x="41908" y="306032"/>
                  </a:lnTo>
                  <a:lnTo>
                    <a:pt x="48942" y="247768"/>
                  </a:lnTo>
                  <a:lnTo>
                    <a:pt x="52716" y="189561"/>
                  </a:lnTo>
                  <a:lnTo>
                    <a:pt x="63878" y="130434"/>
                  </a:lnTo>
                  <a:lnTo>
                    <a:pt x="71759" y="68712"/>
                  </a:lnTo>
                  <a:lnTo>
                    <a:pt x="73125" y="25633"/>
                  </a:lnTo>
                  <a:lnTo>
                    <a:pt x="76826" y="14969"/>
                  </a:lnTo>
                  <a:lnTo>
                    <a:pt x="90297" y="0"/>
                  </a:lnTo>
                  <a:lnTo>
                    <a:pt x="97632" y="220"/>
                  </a:lnTo>
                  <a:lnTo>
                    <a:pt x="104863" y="5046"/>
                  </a:lnTo>
                  <a:lnTo>
                    <a:pt x="117965" y="21717"/>
                  </a:lnTo>
                  <a:lnTo>
                    <a:pt x="131919" y="53172"/>
                  </a:lnTo>
                  <a:lnTo>
                    <a:pt x="150233" y="115018"/>
                  </a:lnTo>
                  <a:lnTo>
                    <a:pt x="169296" y="166215"/>
                  </a:lnTo>
                  <a:lnTo>
                    <a:pt x="186642" y="218429"/>
                  </a:lnTo>
                  <a:lnTo>
                    <a:pt x="202310" y="270945"/>
                  </a:lnTo>
                  <a:lnTo>
                    <a:pt x="215531" y="320430"/>
                  </a:lnTo>
                  <a:lnTo>
                    <a:pt x="225588" y="373484"/>
                  </a:lnTo>
                  <a:lnTo>
                    <a:pt x="250618" y="428464"/>
                  </a:lnTo>
                  <a:lnTo>
                    <a:pt x="273741" y="481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7564" y="274793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75747" y="16789"/>
                  </a:lnTo>
                  <a:lnTo>
                    <a:pt x="2700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259205" y="2540416"/>
              <a:ext cx="214785" cy="377689"/>
            </a:xfrm>
            <a:custGeom>
              <a:avLst/>
              <a:gdLst/>
              <a:ahLst/>
              <a:cxnLst/>
              <a:rect l="0" t="0" r="0" b="0"/>
              <a:pathLst>
                <a:path w="214785" h="377689">
                  <a:moveTo>
                    <a:pt x="141085" y="239107"/>
                  </a:moveTo>
                  <a:lnTo>
                    <a:pt x="135496" y="222339"/>
                  </a:lnTo>
                  <a:lnTo>
                    <a:pt x="123393" y="210988"/>
                  </a:lnTo>
                  <a:lnTo>
                    <a:pt x="105146" y="203213"/>
                  </a:lnTo>
                  <a:lnTo>
                    <a:pt x="81438" y="199757"/>
                  </a:lnTo>
                  <a:lnTo>
                    <a:pt x="61543" y="204461"/>
                  </a:lnTo>
                  <a:lnTo>
                    <a:pt x="52962" y="208990"/>
                  </a:lnTo>
                  <a:lnTo>
                    <a:pt x="29706" y="237722"/>
                  </a:lnTo>
                  <a:lnTo>
                    <a:pt x="5260" y="291567"/>
                  </a:lnTo>
                  <a:lnTo>
                    <a:pt x="0" y="312725"/>
                  </a:lnTo>
                  <a:lnTo>
                    <a:pt x="1561" y="333827"/>
                  </a:lnTo>
                  <a:lnTo>
                    <a:pt x="9274" y="351785"/>
                  </a:lnTo>
                  <a:lnTo>
                    <a:pt x="14607" y="359849"/>
                  </a:lnTo>
                  <a:lnTo>
                    <a:pt x="29890" y="371929"/>
                  </a:lnTo>
                  <a:lnTo>
                    <a:pt x="38879" y="376788"/>
                  </a:lnTo>
                  <a:lnTo>
                    <a:pt x="47211" y="377688"/>
                  </a:lnTo>
                  <a:lnTo>
                    <a:pt x="62708" y="372448"/>
                  </a:lnTo>
                  <a:lnTo>
                    <a:pt x="105887" y="327690"/>
                  </a:lnTo>
                  <a:lnTo>
                    <a:pt x="129618" y="272075"/>
                  </a:lnTo>
                  <a:lnTo>
                    <a:pt x="146810" y="208657"/>
                  </a:lnTo>
                  <a:lnTo>
                    <a:pt x="150665" y="146308"/>
                  </a:lnTo>
                  <a:lnTo>
                    <a:pt x="157015" y="94174"/>
                  </a:lnTo>
                  <a:lnTo>
                    <a:pt x="159959" y="34440"/>
                  </a:lnTo>
                  <a:lnTo>
                    <a:pt x="154606" y="0"/>
                  </a:lnTo>
                  <a:lnTo>
                    <a:pt x="153608" y="1324"/>
                  </a:lnTo>
                  <a:lnTo>
                    <a:pt x="148669" y="62355"/>
                  </a:lnTo>
                  <a:lnTo>
                    <a:pt x="145625" y="89191"/>
                  </a:lnTo>
                  <a:lnTo>
                    <a:pt x="153203" y="144546"/>
                  </a:lnTo>
                  <a:lnTo>
                    <a:pt x="170540" y="207331"/>
                  </a:lnTo>
                  <a:lnTo>
                    <a:pt x="195801" y="269050"/>
                  </a:lnTo>
                  <a:lnTo>
                    <a:pt x="214784" y="3022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550745" y="2533443"/>
              <a:ext cx="154872" cy="368683"/>
            </a:xfrm>
            <a:custGeom>
              <a:avLst/>
              <a:gdLst/>
              <a:ahLst/>
              <a:cxnLst/>
              <a:rect l="0" t="0" r="0" b="0"/>
              <a:pathLst>
                <a:path w="154872" h="368683">
                  <a:moveTo>
                    <a:pt x="91700" y="214494"/>
                  </a:moveTo>
                  <a:lnTo>
                    <a:pt x="74933" y="208905"/>
                  </a:lnTo>
                  <a:lnTo>
                    <a:pt x="57342" y="209281"/>
                  </a:lnTo>
                  <a:lnTo>
                    <a:pt x="38995" y="214517"/>
                  </a:lnTo>
                  <a:lnTo>
                    <a:pt x="23042" y="224643"/>
                  </a:lnTo>
                  <a:lnTo>
                    <a:pt x="11273" y="243182"/>
                  </a:lnTo>
                  <a:lnTo>
                    <a:pt x="3312" y="267019"/>
                  </a:lnTo>
                  <a:lnTo>
                    <a:pt x="0" y="306746"/>
                  </a:lnTo>
                  <a:lnTo>
                    <a:pt x="3372" y="334264"/>
                  </a:lnTo>
                  <a:lnTo>
                    <a:pt x="15008" y="355853"/>
                  </a:lnTo>
                  <a:lnTo>
                    <a:pt x="23025" y="364885"/>
                  </a:lnTo>
                  <a:lnTo>
                    <a:pt x="31879" y="368567"/>
                  </a:lnTo>
                  <a:lnTo>
                    <a:pt x="41291" y="368682"/>
                  </a:lnTo>
                  <a:lnTo>
                    <a:pt x="51075" y="366419"/>
                  </a:lnTo>
                  <a:lnTo>
                    <a:pt x="68185" y="354546"/>
                  </a:lnTo>
                  <a:lnTo>
                    <a:pt x="90972" y="325011"/>
                  </a:lnTo>
                  <a:lnTo>
                    <a:pt x="114043" y="273110"/>
                  </a:lnTo>
                  <a:lnTo>
                    <a:pt x="131726" y="226143"/>
                  </a:lnTo>
                  <a:lnTo>
                    <a:pt x="140604" y="175182"/>
                  </a:lnTo>
                  <a:lnTo>
                    <a:pt x="142434" y="112796"/>
                  </a:lnTo>
                  <a:lnTo>
                    <a:pt x="136888" y="63739"/>
                  </a:lnTo>
                  <a:lnTo>
                    <a:pt x="132385" y="21387"/>
                  </a:lnTo>
                  <a:lnTo>
                    <a:pt x="123041" y="1547"/>
                  </a:lnTo>
                  <a:lnTo>
                    <a:pt x="119613" y="0"/>
                  </a:lnTo>
                  <a:lnTo>
                    <a:pt x="117327" y="3648"/>
                  </a:lnTo>
                  <a:lnTo>
                    <a:pt x="113359" y="63030"/>
                  </a:lnTo>
                  <a:lnTo>
                    <a:pt x="109757" y="122747"/>
                  </a:lnTo>
                  <a:lnTo>
                    <a:pt x="107579" y="170153"/>
                  </a:lnTo>
                  <a:lnTo>
                    <a:pt x="112795" y="198296"/>
                  </a:lnTo>
                  <a:lnTo>
                    <a:pt x="136173" y="255862"/>
                  </a:lnTo>
                  <a:lnTo>
                    <a:pt x="151600" y="312272"/>
                  </a:lnTo>
                  <a:lnTo>
                    <a:pt x="154871" y="351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10901" y="276899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4" y="37478"/>
                  </a:lnTo>
                  <a:lnTo>
                    <a:pt x="3582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42487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10943" y="253736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7235" y="226871"/>
                  </a:lnTo>
                  <a:lnTo>
                    <a:pt x="9878" y="27466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47772" y="2642653"/>
              <a:ext cx="157928" cy="63171"/>
            </a:xfrm>
            <a:custGeom>
              <a:avLst/>
              <a:gdLst/>
              <a:ahLst/>
              <a:cxnLst/>
              <a:rect l="0" t="0" r="0" b="0"/>
              <a:pathLst>
                <a:path w="157928" h="63171">
                  <a:moveTo>
                    <a:pt x="157927" y="0"/>
                  </a:moveTo>
                  <a:lnTo>
                    <a:pt x="131541" y="15641"/>
                  </a:lnTo>
                  <a:lnTo>
                    <a:pt x="74615" y="34843"/>
                  </a:lnTo>
                  <a:lnTo>
                    <a:pt x="24297" y="52609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82691" y="2737409"/>
              <a:ext cx="7237" cy="115814"/>
            </a:xfrm>
            <a:custGeom>
              <a:avLst/>
              <a:gdLst/>
              <a:ahLst/>
              <a:cxnLst/>
              <a:rect l="0" t="0" r="0" b="0"/>
              <a:pathLst>
                <a:path w="7237" h="115814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89927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91877" y="2716352"/>
              <a:ext cx="91693" cy="114178"/>
            </a:xfrm>
            <a:custGeom>
              <a:avLst/>
              <a:gdLst/>
              <a:ahLst/>
              <a:cxnLst/>
              <a:rect l="0" t="0" r="0" b="0"/>
              <a:pathLst>
                <a:path w="91693" h="114178">
                  <a:moveTo>
                    <a:pt x="55977" y="10528"/>
                  </a:moveTo>
                  <a:lnTo>
                    <a:pt x="39210" y="4939"/>
                  </a:lnTo>
                  <a:lnTo>
                    <a:pt x="31931" y="5633"/>
                  </a:lnTo>
                  <a:lnTo>
                    <a:pt x="17604" y="12642"/>
                  </a:lnTo>
                  <a:lnTo>
                    <a:pt x="6557" y="26676"/>
                  </a:lnTo>
                  <a:lnTo>
                    <a:pt x="1974" y="35331"/>
                  </a:lnTo>
                  <a:lnTo>
                    <a:pt x="0" y="57427"/>
                  </a:lnTo>
                  <a:lnTo>
                    <a:pt x="4193" y="81675"/>
                  </a:lnTo>
                  <a:lnTo>
                    <a:pt x="13855" y="104150"/>
                  </a:lnTo>
                  <a:lnTo>
                    <a:pt x="22046" y="110378"/>
                  </a:lnTo>
                  <a:lnTo>
                    <a:pt x="43627" y="114177"/>
                  </a:lnTo>
                  <a:lnTo>
                    <a:pt x="65696" y="108847"/>
                  </a:lnTo>
                  <a:lnTo>
                    <a:pt x="76495" y="104150"/>
                  </a:lnTo>
                  <a:lnTo>
                    <a:pt x="83694" y="96340"/>
                  </a:lnTo>
                  <a:lnTo>
                    <a:pt x="91692" y="75183"/>
                  </a:lnTo>
                  <a:lnTo>
                    <a:pt x="89008" y="53302"/>
                  </a:lnTo>
                  <a:lnTo>
                    <a:pt x="74343" y="24372"/>
                  </a:lnTo>
                  <a:lnTo>
                    <a:pt x="559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421554" y="2704022"/>
              <a:ext cx="115814" cy="117616"/>
            </a:xfrm>
            <a:custGeom>
              <a:avLst/>
              <a:gdLst/>
              <a:ahLst/>
              <a:cxnLst/>
              <a:rect l="0" t="0" r="0" b="0"/>
              <a:pathLst>
                <a:path w="115814" h="117616">
                  <a:moveTo>
                    <a:pt x="0" y="75501"/>
                  </a:moveTo>
                  <a:lnTo>
                    <a:pt x="6066" y="93698"/>
                  </a:lnTo>
                  <a:lnTo>
                    <a:pt x="2317" y="77773"/>
                  </a:lnTo>
                  <a:lnTo>
                    <a:pt x="1856" y="45109"/>
                  </a:lnTo>
                  <a:lnTo>
                    <a:pt x="5894" y="23389"/>
                  </a:lnTo>
                  <a:lnTo>
                    <a:pt x="10949" y="15023"/>
                  </a:lnTo>
                  <a:lnTo>
                    <a:pt x="25923" y="2608"/>
                  </a:lnTo>
                  <a:lnTo>
                    <a:pt x="34829" y="0"/>
                  </a:lnTo>
                  <a:lnTo>
                    <a:pt x="54084" y="221"/>
                  </a:lnTo>
                  <a:lnTo>
                    <a:pt x="71221" y="7338"/>
                  </a:lnTo>
                  <a:lnTo>
                    <a:pt x="79066" y="12511"/>
                  </a:lnTo>
                  <a:lnTo>
                    <a:pt x="90902" y="27619"/>
                  </a:lnTo>
                  <a:lnTo>
                    <a:pt x="108033" y="65913"/>
                  </a:lnTo>
                  <a:lnTo>
                    <a:pt x="115813" y="117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1222" y="2916393"/>
              <a:ext cx="1737203" cy="94758"/>
            </a:xfrm>
            <a:custGeom>
              <a:avLst/>
              <a:gdLst/>
              <a:ahLst/>
              <a:cxnLst/>
              <a:rect l="0" t="0" r="0" b="0"/>
              <a:pathLst>
                <a:path w="1737203" h="94758">
                  <a:moveTo>
                    <a:pt x="1737202" y="0"/>
                  </a:moveTo>
                  <a:lnTo>
                    <a:pt x="1688272" y="0"/>
                  </a:lnTo>
                  <a:lnTo>
                    <a:pt x="1629141" y="0"/>
                  </a:lnTo>
                  <a:lnTo>
                    <a:pt x="1572401" y="0"/>
                  </a:lnTo>
                  <a:lnTo>
                    <a:pt x="1513013" y="0"/>
                  </a:lnTo>
                  <a:lnTo>
                    <a:pt x="1459426" y="0"/>
                  </a:lnTo>
                  <a:lnTo>
                    <a:pt x="1399095" y="0"/>
                  </a:lnTo>
                  <a:lnTo>
                    <a:pt x="1339885" y="0"/>
                  </a:lnTo>
                  <a:lnTo>
                    <a:pt x="1285296" y="3120"/>
                  </a:lnTo>
                  <a:lnTo>
                    <a:pt x="1228958" y="8334"/>
                  </a:lnTo>
                  <a:lnTo>
                    <a:pt x="1167811" y="9878"/>
                  </a:lnTo>
                  <a:lnTo>
                    <a:pt x="1105240" y="13456"/>
                  </a:lnTo>
                  <a:lnTo>
                    <a:pt x="1042247" y="18805"/>
                  </a:lnTo>
                  <a:lnTo>
                    <a:pt x="982248" y="23510"/>
                  </a:lnTo>
                  <a:lnTo>
                    <a:pt x="924306" y="29193"/>
                  </a:lnTo>
                  <a:lnTo>
                    <a:pt x="862685" y="30877"/>
                  </a:lnTo>
                  <a:lnTo>
                    <a:pt x="803093" y="34495"/>
                  </a:lnTo>
                  <a:lnTo>
                    <a:pt x="751510" y="39857"/>
                  </a:lnTo>
                  <a:lnTo>
                    <a:pt x="703471" y="44565"/>
                  </a:lnTo>
                  <a:lnTo>
                    <a:pt x="652193" y="50249"/>
                  </a:lnTo>
                  <a:lnTo>
                    <a:pt x="596835" y="55053"/>
                  </a:lnTo>
                  <a:lnTo>
                    <a:pt x="539099" y="60766"/>
                  </a:lnTo>
                  <a:lnTo>
                    <a:pt x="478366" y="68285"/>
                  </a:lnTo>
                  <a:lnTo>
                    <a:pt x="421198" y="72096"/>
                  </a:lnTo>
                  <a:lnTo>
                    <a:pt x="363576" y="73225"/>
                  </a:lnTo>
                  <a:lnTo>
                    <a:pt x="306174" y="80842"/>
                  </a:lnTo>
                  <a:lnTo>
                    <a:pt x="257875" y="83225"/>
                  </a:lnTo>
                  <a:lnTo>
                    <a:pt x="205349" y="83931"/>
                  </a:lnTo>
                  <a:lnTo>
                    <a:pt x="145852" y="85310"/>
                  </a:lnTo>
                  <a:lnTo>
                    <a:pt x="83770" y="91438"/>
                  </a:lnTo>
                  <a:lnTo>
                    <a:pt x="27940" y="9377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44044" y="3158549"/>
            <a:ext cx="2477635" cy="370940"/>
            <a:chOff x="544044" y="3158549"/>
            <a:chExt cx="2477635" cy="370940"/>
          </a:xfrm>
        </p:grpSpPr>
        <p:sp>
          <p:nvSpPr>
            <p:cNvPr id="106" name="Freeform 105"/>
            <p:cNvSpPr/>
            <p:nvPr/>
          </p:nvSpPr>
          <p:spPr>
            <a:xfrm>
              <a:off x="544044" y="3309904"/>
              <a:ext cx="214008" cy="219585"/>
            </a:xfrm>
            <a:custGeom>
              <a:avLst/>
              <a:gdLst/>
              <a:ahLst/>
              <a:cxnLst/>
              <a:rect l="0" t="0" r="0" b="0"/>
              <a:pathLst>
                <a:path w="214008" h="219585">
                  <a:moveTo>
                    <a:pt x="161365" y="69743"/>
                  </a:moveTo>
                  <a:lnTo>
                    <a:pt x="166954" y="52976"/>
                  </a:lnTo>
                  <a:lnTo>
                    <a:pt x="166261" y="45697"/>
                  </a:lnTo>
                  <a:lnTo>
                    <a:pt x="159251" y="31370"/>
                  </a:lnTo>
                  <a:lnTo>
                    <a:pt x="142151" y="10150"/>
                  </a:lnTo>
                  <a:lnTo>
                    <a:pt x="122800" y="2313"/>
                  </a:lnTo>
                  <a:lnTo>
                    <a:pt x="99771" y="0"/>
                  </a:lnTo>
                  <a:lnTo>
                    <a:pt x="77838" y="2871"/>
                  </a:lnTo>
                  <a:lnTo>
                    <a:pt x="59511" y="11166"/>
                  </a:lnTo>
                  <a:lnTo>
                    <a:pt x="51348" y="16654"/>
                  </a:lnTo>
                  <a:lnTo>
                    <a:pt x="39159" y="32110"/>
                  </a:lnTo>
                  <a:lnTo>
                    <a:pt x="14329" y="91194"/>
                  </a:lnTo>
                  <a:lnTo>
                    <a:pt x="0" y="132992"/>
                  </a:lnTo>
                  <a:lnTo>
                    <a:pt x="2299" y="154006"/>
                  </a:lnTo>
                  <a:lnTo>
                    <a:pt x="17251" y="196092"/>
                  </a:lnTo>
                  <a:lnTo>
                    <a:pt x="30634" y="210906"/>
                  </a:lnTo>
                  <a:lnTo>
                    <a:pt x="39116" y="216495"/>
                  </a:lnTo>
                  <a:lnTo>
                    <a:pt x="57899" y="219584"/>
                  </a:lnTo>
                  <a:lnTo>
                    <a:pt x="67821" y="218770"/>
                  </a:lnTo>
                  <a:lnTo>
                    <a:pt x="85085" y="211627"/>
                  </a:lnTo>
                  <a:lnTo>
                    <a:pt x="115232" y="187977"/>
                  </a:lnTo>
                  <a:lnTo>
                    <a:pt x="131058" y="162097"/>
                  </a:lnTo>
                  <a:lnTo>
                    <a:pt x="145716" y="120742"/>
                  </a:lnTo>
                  <a:lnTo>
                    <a:pt x="148149" y="90443"/>
                  </a:lnTo>
                  <a:lnTo>
                    <a:pt x="146705" y="90562"/>
                  </a:lnTo>
                  <a:lnTo>
                    <a:pt x="144573" y="94151"/>
                  </a:lnTo>
                  <a:lnTo>
                    <a:pt x="145323" y="107497"/>
                  </a:lnTo>
                  <a:lnTo>
                    <a:pt x="150726" y="123958"/>
                  </a:lnTo>
                  <a:lnTo>
                    <a:pt x="160926" y="139072"/>
                  </a:lnTo>
                  <a:lnTo>
                    <a:pt x="176378" y="150469"/>
                  </a:lnTo>
                  <a:lnTo>
                    <a:pt x="214007" y="164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02402" y="3316476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47564" y="333753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85315" y="3200663"/>
              <a:ext cx="160241" cy="233576"/>
            </a:xfrm>
            <a:custGeom>
              <a:avLst/>
              <a:gdLst/>
              <a:ahLst/>
              <a:cxnLst/>
              <a:rect l="0" t="0" r="0" b="0"/>
              <a:pathLst>
                <a:path w="160241" h="233576">
                  <a:moveTo>
                    <a:pt x="20218" y="0"/>
                  </a:moveTo>
                  <a:lnTo>
                    <a:pt x="11885" y="48931"/>
                  </a:lnTo>
                  <a:lnTo>
                    <a:pt x="13460" y="90537"/>
                  </a:lnTo>
                  <a:lnTo>
                    <a:pt x="18883" y="141626"/>
                  </a:lnTo>
                  <a:lnTo>
                    <a:pt x="18785" y="195608"/>
                  </a:lnTo>
                  <a:lnTo>
                    <a:pt x="14512" y="219128"/>
                  </a:lnTo>
                  <a:lnTo>
                    <a:pt x="11735" y="222124"/>
                  </a:lnTo>
                  <a:lnTo>
                    <a:pt x="8713" y="219442"/>
                  </a:lnTo>
                  <a:lnTo>
                    <a:pt x="5529" y="212975"/>
                  </a:lnTo>
                  <a:lnTo>
                    <a:pt x="0" y="155933"/>
                  </a:lnTo>
                  <a:lnTo>
                    <a:pt x="1874" y="131305"/>
                  </a:lnTo>
                  <a:lnTo>
                    <a:pt x="10505" y="112560"/>
                  </a:lnTo>
                  <a:lnTo>
                    <a:pt x="25260" y="99549"/>
                  </a:lnTo>
                  <a:lnTo>
                    <a:pt x="34108" y="94442"/>
                  </a:lnTo>
                  <a:lnTo>
                    <a:pt x="53298" y="91887"/>
                  </a:lnTo>
                  <a:lnTo>
                    <a:pt x="72355" y="95821"/>
                  </a:lnTo>
                  <a:lnTo>
                    <a:pt x="116526" y="123897"/>
                  </a:lnTo>
                  <a:lnTo>
                    <a:pt x="141431" y="149794"/>
                  </a:lnTo>
                  <a:lnTo>
                    <a:pt x="158038" y="179694"/>
                  </a:lnTo>
                  <a:lnTo>
                    <a:pt x="160240" y="200356"/>
                  </a:lnTo>
                  <a:lnTo>
                    <a:pt x="159190" y="210780"/>
                  </a:lnTo>
                  <a:lnTo>
                    <a:pt x="154980" y="218899"/>
                  </a:lnTo>
                  <a:lnTo>
                    <a:pt x="140944" y="231039"/>
                  </a:lnTo>
                  <a:lnTo>
                    <a:pt x="132287" y="233575"/>
                  </a:lnTo>
                  <a:lnTo>
                    <a:pt x="113311" y="233272"/>
                  </a:lnTo>
                  <a:lnTo>
                    <a:pt x="6233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47730" y="3284891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68787" y="335859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05699" y="3158549"/>
              <a:ext cx="180686" cy="236412"/>
            </a:xfrm>
            <a:custGeom>
              <a:avLst/>
              <a:gdLst/>
              <a:ahLst/>
              <a:cxnLst/>
              <a:rect l="0" t="0" r="0" b="0"/>
              <a:pathLst>
                <a:path w="180686" h="236412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8669" y="170690"/>
                  </a:lnTo>
                  <a:lnTo>
                    <a:pt x="26808" y="230751"/>
                  </a:lnTo>
                  <a:lnTo>
                    <a:pt x="26061" y="231043"/>
                  </a:lnTo>
                  <a:lnTo>
                    <a:pt x="24393" y="227728"/>
                  </a:lnTo>
                  <a:lnTo>
                    <a:pt x="15761" y="168652"/>
                  </a:lnTo>
                  <a:lnTo>
                    <a:pt x="16356" y="159228"/>
                  </a:lnTo>
                  <a:lnTo>
                    <a:pt x="23257" y="142518"/>
                  </a:lnTo>
                  <a:lnTo>
                    <a:pt x="40296" y="119956"/>
                  </a:lnTo>
                  <a:lnTo>
                    <a:pt x="59634" y="111806"/>
                  </a:lnTo>
                  <a:lnTo>
                    <a:pt x="82656" y="109353"/>
                  </a:lnTo>
                  <a:lnTo>
                    <a:pt x="104586" y="112162"/>
                  </a:lnTo>
                  <a:lnTo>
                    <a:pt x="136663" y="125910"/>
                  </a:lnTo>
                  <a:lnTo>
                    <a:pt x="162805" y="144801"/>
                  </a:lnTo>
                  <a:lnTo>
                    <a:pt x="179780" y="170806"/>
                  </a:lnTo>
                  <a:lnTo>
                    <a:pt x="180685" y="179381"/>
                  </a:lnTo>
                  <a:lnTo>
                    <a:pt x="175451" y="195148"/>
                  </a:lnTo>
                  <a:lnTo>
                    <a:pt x="159350" y="222768"/>
                  </a:lnTo>
                  <a:lnTo>
                    <a:pt x="150687" y="229231"/>
                  </a:lnTo>
                  <a:lnTo>
                    <a:pt x="128583" y="236411"/>
                  </a:lnTo>
                  <a:lnTo>
                    <a:pt x="106281" y="233363"/>
                  </a:lnTo>
                  <a:lnTo>
                    <a:pt x="7370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71148" y="3242777"/>
              <a:ext cx="18863" cy="136871"/>
            </a:xfrm>
            <a:custGeom>
              <a:avLst/>
              <a:gdLst/>
              <a:ahLst/>
              <a:cxnLst/>
              <a:rect l="0" t="0" r="0" b="0"/>
              <a:pathLst>
                <a:path w="18863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6073" y="127391"/>
                  </a:lnTo>
                  <a:lnTo>
                    <a:pt x="1886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05782" y="328489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3843" y="14654"/>
                  </a:lnTo>
                  <a:lnTo>
                    <a:pt x="2110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82421" y="3246476"/>
              <a:ext cx="239258" cy="164758"/>
            </a:xfrm>
            <a:custGeom>
              <a:avLst/>
              <a:gdLst/>
              <a:ahLst/>
              <a:cxnLst/>
              <a:rect l="0" t="0" r="0" b="0"/>
              <a:pathLst>
                <a:path w="239258" h="164758">
                  <a:moveTo>
                    <a:pt x="144501" y="38415"/>
                  </a:moveTo>
                  <a:lnTo>
                    <a:pt x="115193" y="9107"/>
                  </a:lnTo>
                  <a:lnTo>
                    <a:pt x="95600" y="1992"/>
                  </a:lnTo>
                  <a:lnTo>
                    <a:pt x="72465" y="0"/>
                  </a:lnTo>
                  <a:lnTo>
                    <a:pt x="50483" y="3014"/>
                  </a:lnTo>
                  <a:lnTo>
                    <a:pt x="32135" y="11373"/>
                  </a:lnTo>
                  <a:lnTo>
                    <a:pt x="23967" y="16877"/>
                  </a:lnTo>
                  <a:lnTo>
                    <a:pt x="11772" y="32352"/>
                  </a:lnTo>
                  <a:lnTo>
                    <a:pt x="3622" y="52098"/>
                  </a:lnTo>
                  <a:lnTo>
                    <a:pt x="0" y="76471"/>
                  </a:lnTo>
                  <a:lnTo>
                    <a:pt x="4629" y="99783"/>
                  </a:lnTo>
                  <a:lnTo>
                    <a:pt x="15655" y="120671"/>
                  </a:lnTo>
                  <a:lnTo>
                    <a:pt x="32254" y="137755"/>
                  </a:lnTo>
                  <a:lnTo>
                    <a:pt x="54449" y="146907"/>
                  </a:lnTo>
                  <a:lnTo>
                    <a:pt x="78742" y="149805"/>
                  </a:lnTo>
                  <a:lnTo>
                    <a:pt x="101237" y="147193"/>
                  </a:lnTo>
                  <a:lnTo>
                    <a:pt x="119813" y="139013"/>
                  </a:lnTo>
                  <a:lnTo>
                    <a:pt x="128042" y="133556"/>
                  </a:lnTo>
                  <a:lnTo>
                    <a:pt x="140306" y="118135"/>
                  </a:lnTo>
                  <a:lnTo>
                    <a:pt x="145214" y="109109"/>
                  </a:lnTo>
                  <a:lnTo>
                    <a:pt x="147547" y="89721"/>
                  </a:lnTo>
                  <a:lnTo>
                    <a:pt x="146532" y="79638"/>
                  </a:lnTo>
                  <a:lnTo>
                    <a:pt x="147025" y="76426"/>
                  </a:lnTo>
                  <a:lnTo>
                    <a:pt x="148523" y="77793"/>
                  </a:lnTo>
                  <a:lnTo>
                    <a:pt x="154478" y="87502"/>
                  </a:lnTo>
                  <a:lnTo>
                    <a:pt x="211350" y="146130"/>
                  </a:lnTo>
                  <a:lnTo>
                    <a:pt x="239257" y="16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31709" y="3775745"/>
            <a:ext cx="2463670" cy="554547"/>
            <a:chOff x="631709" y="3775745"/>
            <a:chExt cx="2463670" cy="554547"/>
          </a:xfrm>
        </p:grpSpPr>
        <p:sp>
          <p:nvSpPr>
            <p:cNvPr id="117" name="Freeform 116"/>
            <p:cNvSpPr/>
            <p:nvPr/>
          </p:nvSpPr>
          <p:spPr>
            <a:xfrm>
              <a:off x="631709" y="3928516"/>
              <a:ext cx="284271" cy="401776"/>
            </a:xfrm>
            <a:custGeom>
              <a:avLst/>
              <a:gdLst/>
              <a:ahLst/>
              <a:cxnLst/>
              <a:rect l="0" t="0" r="0" b="0"/>
              <a:pathLst>
                <a:path w="284271" h="401776">
                  <a:moveTo>
                    <a:pt x="0" y="82841"/>
                  </a:moveTo>
                  <a:lnTo>
                    <a:pt x="15641" y="64860"/>
                  </a:lnTo>
                  <a:lnTo>
                    <a:pt x="40434" y="24278"/>
                  </a:lnTo>
                  <a:lnTo>
                    <a:pt x="65793" y="2448"/>
                  </a:lnTo>
                  <a:lnTo>
                    <a:pt x="75448" y="0"/>
                  </a:lnTo>
                  <a:lnTo>
                    <a:pt x="95534" y="3519"/>
                  </a:lnTo>
                  <a:lnTo>
                    <a:pt x="126573" y="18654"/>
                  </a:lnTo>
                  <a:lnTo>
                    <a:pt x="141263" y="34426"/>
                  </a:lnTo>
                  <a:lnTo>
                    <a:pt x="180672" y="95081"/>
                  </a:lnTo>
                  <a:lnTo>
                    <a:pt x="199802" y="149357"/>
                  </a:lnTo>
                  <a:lnTo>
                    <a:pt x="208443" y="202825"/>
                  </a:lnTo>
                  <a:lnTo>
                    <a:pt x="208980" y="264512"/>
                  </a:lnTo>
                  <a:lnTo>
                    <a:pt x="195861" y="323964"/>
                  </a:lnTo>
                  <a:lnTo>
                    <a:pt x="173956" y="365737"/>
                  </a:lnTo>
                  <a:lnTo>
                    <a:pt x="160762" y="382488"/>
                  </a:lnTo>
                  <a:lnTo>
                    <a:pt x="134591" y="399483"/>
                  </a:lnTo>
                  <a:lnTo>
                    <a:pt x="114801" y="401775"/>
                  </a:lnTo>
                  <a:lnTo>
                    <a:pt x="104610" y="400749"/>
                  </a:lnTo>
                  <a:lnTo>
                    <a:pt x="96646" y="396555"/>
                  </a:lnTo>
                  <a:lnTo>
                    <a:pt x="84678" y="382537"/>
                  </a:lnTo>
                  <a:lnTo>
                    <a:pt x="76953" y="349324"/>
                  </a:lnTo>
                  <a:lnTo>
                    <a:pt x="82748" y="304586"/>
                  </a:lnTo>
                  <a:lnTo>
                    <a:pt x="88640" y="283170"/>
                  </a:lnTo>
                  <a:lnTo>
                    <a:pt x="94188" y="274885"/>
                  </a:lnTo>
                  <a:lnTo>
                    <a:pt x="109712" y="262561"/>
                  </a:lnTo>
                  <a:lnTo>
                    <a:pt x="143772" y="254634"/>
                  </a:lnTo>
                  <a:lnTo>
                    <a:pt x="163724" y="259019"/>
                  </a:lnTo>
                  <a:lnTo>
                    <a:pt x="221608" y="294089"/>
                  </a:lnTo>
                  <a:lnTo>
                    <a:pt x="284270" y="335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105492" y="407452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052849" y="4121582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35683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295005" y="3921214"/>
              <a:ext cx="192622" cy="272223"/>
            </a:xfrm>
            <a:custGeom>
              <a:avLst/>
              <a:gdLst/>
              <a:ahLst/>
              <a:cxnLst/>
              <a:rect l="0" t="0" r="0" b="0"/>
              <a:pathLst>
                <a:path w="192622" h="272223">
                  <a:moveTo>
                    <a:pt x="0" y="79615"/>
                  </a:moveTo>
                  <a:lnTo>
                    <a:pt x="20243" y="35652"/>
                  </a:lnTo>
                  <a:lnTo>
                    <a:pt x="44992" y="10957"/>
                  </a:lnTo>
                  <a:lnTo>
                    <a:pt x="67570" y="2307"/>
                  </a:lnTo>
                  <a:lnTo>
                    <a:pt x="80141" y="0"/>
                  </a:lnTo>
                  <a:lnTo>
                    <a:pt x="90862" y="1972"/>
                  </a:lnTo>
                  <a:lnTo>
                    <a:pt x="109013" y="13521"/>
                  </a:lnTo>
                  <a:lnTo>
                    <a:pt x="113620" y="21514"/>
                  </a:lnTo>
                  <a:lnTo>
                    <a:pt x="115618" y="39755"/>
                  </a:lnTo>
                  <a:lnTo>
                    <a:pt x="110166" y="69754"/>
                  </a:lnTo>
                  <a:lnTo>
                    <a:pt x="95553" y="95280"/>
                  </a:lnTo>
                  <a:lnTo>
                    <a:pt x="88268" y="99417"/>
                  </a:lnTo>
                  <a:lnTo>
                    <a:pt x="70816" y="100894"/>
                  </a:lnTo>
                  <a:lnTo>
                    <a:pt x="67098" y="98480"/>
                  </a:lnTo>
                  <a:lnTo>
                    <a:pt x="66958" y="94531"/>
                  </a:lnTo>
                  <a:lnTo>
                    <a:pt x="69205" y="89559"/>
                  </a:lnTo>
                  <a:lnTo>
                    <a:pt x="74213" y="87414"/>
                  </a:lnTo>
                  <a:lnTo>
                    <a:pt x="89135" y="88150"/>
                  </a:lnTo>
                  <a:lnTo>
                    <a:pt x="127311" y="99325"/>
                  </a:lnTo>
                  <a:lnTo>
                    <a:pt x="157045" y="117560"/>
                  </a:lnTo>
                  <a:lnTo>
                    <a:pt x="180022" y="144670"/>
                  </a:lnTo>
                  <a:lnTo>
                    <a:pt x="190364" y="164680"/>
                  </a:lnTo>
                  <a:lnTo>
                    <a:pt x="192621" y="185272"/>
                  </a:lnTo>
                  <a:lnTo>
                    <a:pt x="184537" y="227087"/>
                  </a:lnTo>
                  <a:lnTo>
                    <a:pt x="172094" y="244984"/>
                  </a:lnTo>
                  <a:lnTo>
                    <a:pt x="154865" y="259567"/>
                  </a:lnTo>
                  <a:lnTo>
                    <a:pt x="135509" y="269948"/>
                  </a:lnTo>
                  <a:lnTo>
                    <a:pt x="112089" y="272222"/>
                  </a:lnTo>
                  <a:lnTo>
                    <a:pt x="63171" y="269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95088" y="3916601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716145" y="397977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7" y="3119"/>
                  </a:lnTo>
                  <a:lnTo>
                    <a:pt x="1015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21471" y="3803375"/>
              <a:ext cx="276837" cy="304764"/>
            </a:xfrm>
            <a:custGeom>
              <a:avLst/>
              <a:gdLst/>
              <a:ahLst/>
              <a:cxnLst/>
              <a:rect l="0" t="0" r="0" b="0"/>
              <a:pathLst>
                <a:path w="276837" h="304764">
                  <a:moveTo>
                    <a:pt x="0" y="50055"/>
                  </a:moveTo>
                  <a:lnTo>
                    <a:pt x="34898" y="20746"/>
                  </a:lnTo>
                  <a:lnTo>
                    <a:pt x="64152" y="6145"/>
                  </a:lnTo>
                  <a:lnTo>
                    <a:pt x="106226" y="0"/>
                  </a:lnTo>
                  <a:lnTo>
                    <a:pt x="144558" y="3768"/>
                  </a:lnTo>
                  <a:lnTo>
                    <a:pt x="164074" y="15445"/>
                  </a:lnTo>
                  <a:lnTo>
                    <a:pt x="172554" y="23472"/>
                  </a:lnTo>
                  <a:lnTo>
                    <a:pt x="177037" y="33503"/>
                  </a:lnTo>
                  <a:lnTo>
                    <a:pt x="178899" y="57126"/>
                  </a:lnTo>
                  <a:lnTo>
                    <a:pt x="172707" y="76984"/>
                  </a:lnTo>
                  <a:lnTo>
                    <a:pt x="167781" y="85555"/>
                  </a:lnTo>
                  <a:lnTo>
                    <a:pt x="152948" y="98198"/>
                  </a:lnTo>
                  <a:lnTo>
                    <a:pt x="111648" y="117313"/>
                  </a:lnTo>
                  <a:lnTo>
                    <a:pt x="159532" y="108354"/>
                  </a:lnTo>
                  <a:lnTo>
                    <a:pt x="200359" y="117853"/>
                  </a:lnTo>
                  <a:lnTo>
                    <a:pt x="231721" y="133184"/>
                  </a:lnTo>
                  <a:lnTo>
                    <a:pt x="257651" y="158133"/>
                  </a:lnTo>
                  <a:lnTo>
                    <a:pt x="274563" y="187753"/>
                  </a:lnTo>
                  <a:lnTo>
                    <a:pt x="276836" y="211469"/>
                  </a:lnTo>
                  <a:lnTo>
                    <a:pt x="268763" y="259234"/>
                  </a:lnTo>
                  <a:lnTo>
                    <a:pt x="253201" y="277944"/>
                  </a:lnTo>
                  <a:lnTo>
                    <a:pt x="230687" y="292889"/>
                  </a:lnTo>
                  <a:lnTo>
                    <a:pt x="205083" y="303430"/>
                  </a:lnTo>
                  <a:lnTo>
                    <a:pt x="158771" y="304763"/>
                  </a:lnTo>
                  <a:lnTo>
                    <a:pt x="119183" y="292160"/>
                  </a:lnTo>
                  <a:lnTo>
                    <a:pt x="69854" y="263276"/>
                  </a:lnTo>
                  <a:lnTo>
                    <a:pt x="52643" y="250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526839" y="386395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9879" y="11179"/>
                  </a:lnTo>
                  <a:lnTo>
                    <a:pt x="4390" y="29145"/>
                  </a:lnTo>
                  <a:lnTo>
                    <a:pt x="578" y="9231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42611" y="391660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8" y="0"/>
                  </a:lnTo>
                  <a:lnTo>
                    <a:pt x="58958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758425" y="3775745"/>
              <a:ext cx="336954" cy="322925"/>
            </a:xfrm>
            <a:custGeom>
              <a:avLst/>
              <a:gdLst/>
              <a:ahLst/>
              <a:cxnLst/>
              <a:rect l="0" t="0" r="0" b="0"/>
              <a:pathLst>
                <a:path w="336954" h="322925">
                  <a:moveTo>
                    <a:pt x="41" y="46099"/>
                  </a:moveTo>
                  <a:lnTo>
                    <a:pt x="5630" y="29332"/>
                  </a:lnTo>
                  <a:lnTo>
                    <a:pt x="17733" y="17980"/>
                  </a:lnTo>
                  <a:lnTo>
                    <a:pt x="59688" y="1160"/>
                  </a:lnTo>
                  <a:lnTo>
                    <a:pt x="82703" y="0"/>
                  </a:lnTo>
                  <a:lnTo>
                    <a:pt x="103460" y="4554"/>
                  </a:lnTo>
                  <a:lnTo>
                    <a:pt x="135850" y="26541"/>
                  </a:lnTo>
                  <a:lnTo>
                    <a:pt x="164778" y="59003"/>
                  </a:lnTo>
                  <a:lnTo>
                    <a:pt x="180393" y="88917"/>
                  </a:lnTo>
                  <a:lnTo>
                    <a:pt x="187744" y="146107"/>
                  </a:lnTo>
                  <a:lnTo>
                    <a:pt x="186077" y="200558"/>
                  </a:lnTo>
                  <a:lnTo>
                    <a:pt x="170379" y="256213"/>
                  </a:lnTo>
                  <a:lnTo>
                    <a:pt x="151767" y="286950"/>
                  </a:lnTo>
                  <a:lnTo>
                    <a:pt x="124546" y="310225"/>
                  </a:lnTo>
                  <a:lnTo>
                    <a:pt x="104509" y="320636"/>
                  </a:lnTo>
                  <a:lnTo>
                    <a:pt x="80786" y="322924"/>
                  </a:lnTo>
                  <a:lnTo>
                    <a:pt x="33018" y="314860"/>
                  </a:lnTo>
                  <a:lnTo>
                    <a:pt x="14308" y="302419"/>
                  </a:lnTo>
                  <a:lnTo>
                    <a:pt x="6043" y="294188"/>
                  </a:lnTo>
                  <a:lnTo>
                    <a:pt x="1702" y="284021"/>
                  </a:lnTo>
                  <a:lnTo>
                    <a:pt x="0" y="260247"/>
                  </a:lnTo>
                  <a:lnTo>
                    <a:pt x="6262" y="240322"/>
                  </a:lnTo>
                  <a:lnTo>
                    <a:pt x="11207" y="231733"/>
                  </a:lnTo>
                  <a:lnTo>
                    <a:pt x="32300" y="219070"/>
                  </a:lnTo>
                  <a:lnTo>
                    <a:pt x="73940" y="208484"/>
                  </a:lnTo>
                  <a:lnTo>
                    <a:pt x="115914" y="208467"/>
                  </a:lnTo>
                  <a:lnTo>
                    <a:pt x="177607" y="218942"/>
                  </a:lnTo>
                  <a:lnTo>
                    <a:pt x="236544" y="240681"/>
                  </a:lnTo>
                  <a:lnTo>
                    <a:pt x="299684" y="274422"/>
                  </a:lnTo>
                  <a:lnTo>
                    <a:pt x="336953" y="298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4110604" y="2179399"/>
            <a:ext cx="58682" cy="3569161"/>
          </a:xfrm>
          <a:custGeom>
            <a:avLst/>
            <a:gdLst/>
            <a:ahLst/>
            <a:cxnLst/>
            <a:rect l="0" t="0" r="0" b="0"/>
            <a:pathLst>
              <a:path w="58682" h="3569161">
                <a:moveTo>
                  <a:pt x="37624" y="0"/>
                </a:moveTo>
                <a:lnTo>
                  <a:pt x="37624" y="60383"/>
                </a:lnTo>
                <a:lnTo>
                  <a:pt x="37624" y="114987"/>
                </a:lnTo>
                <a:lnTo>
                  <a:pt x="37624" y="171330"/>
                </a:lnTo>
                <a:lnTo>
                  <a:pt x="37624" y="229359"/>
                </a:lnTo>
                <a:lnTo>
                  <a:pt x="37624" y="286717"/>
                </a:lnTo>
                <a:lnTo>
                  <a:pt x="37624" y="328641"/>
                </a:lnTo>
                <a:lnTo>
                  <a:pt x="37624" y="374570"/>
                </a:lnTo>
                <a:lnTo>
                  <a:pt x="37624" y="422279"/>
                </a:lnTo>
                <a:lnTo>
                  <a:pt x="37624" y="470779"/>
                </a:lnTo>
                <a:lnTo>
                  <a:pt x="37624" y="519630"/>
                </a:lnTo>
                <a:lnTo>
                  <a:pt x="37624" y="568638"/>
                </a:lnTo>
                <a:lnTo>
                  <a:pt x="37624" y="618886"/>
                </a:lnTo>
                <a:lnTo>
                  <a:pt x="37624" y="672413"/>
                </a:lnTo>
                <a:lnTo>
                  <a:pt x="37624" y="727399"/>
                </a:lnTo>
                <a:lnTo>
                  <a:pt x="37624" y="783033"/>
                </a:lnTo>
                <a:lnTo>
                  <a:pt x="37624" y="838954"/>
                </a:lnTo>
                <a:lnTo>
                  <a:pt x="34504" y="898124"/>
                </a:lnTo>
                <a:lnTo>
                  <a:pt x="30388" y="958346"/>
                </a:lnTo>
                <a:lnTo>
                  <a:pt x="28559" y="1016307"/>
                </a:lnTo>
                <a:lnTo>
                  <a:pt x="27746" y="1073263"/>
                </a:lnTo>
                <a:lnTo>
                  <a:pt x="27384" y="1130942"/>
                </a:lnTo>
                <a:lnTo>
                  <a:pt x="27224" y="1191672"/>
                </a:lnTo>
                <a:lnTo>
                  <a:pt x="24033" y="1253758"/>
                </a:lnTo>
                <a:lnTo>
                  <a:pt x="19885" y="1316447"/>
                </a:lnTo>
                <a:lnTo>
                  <a:pt x="18042" y="1379404"/>
                </a:lnTo>
                <a:lnTo>
                  <a:pt x="14103" y="1442480"/>
                </a:lnTo>
                <a:lnTo>
                  <a:pt x="9622" y="1505609"/>
                </a:lnTo>
                <a:lnTo>
                  <a:pt x="7631" y="1568760"/>
                </a:lnTo>
                <a:lnTo>
                  <a:pt x="6746" y="1631923"/>
                </a:lnTo>
                <a:lnTo>
                  <a:pt x="6353" y="1695091"/>
                </a:lnTo>
                <a:lnTo>
                  <a:pt x="6178" y="1758260"/>
                </a:lnTo>
                <a:lnTo>
                  <a:pt x="2981" y="1821430"/>
                </a:lnTo>
                <a:lnTo>
                  <a:pt x="0" y="1884601"/>
                </a:lnTo>
                <a:lnTo>
                  <a:pt x="2574" y="1947772"/>
                </a:lnTo>
                <a:lnTo>
                  <a:pt x="3729" y="1980527"/>
                </a:lnTo>
                <a:lnTo>
                  <a:pt x="4499" y="2014062"/>
                </a:lnTo>
                <a:lnTo>
                  <a:pt x="5012" y="2048117"/>
                </a:lnTo>
                <a:lnTo>
                  <a:pt x="5582" y="2110913"/>
                </a:lnTo>
                <a:lnTo>
                  <a:pt x="5835" y="2171188"/>
                </a:lnTo>
                <a:lnTo>
                  <a:pt x="5948" y="2233071"/>
                </a:lnTo>
                <a:lnTo>
                  <a:pt x="5998" y="2295670"/>
                </a:lnTo>
                <a:lnTo>
                  <a:pt x="7190" y="2357417"/>
                </a:lnTo>
                <a:lnTo>
                  <a:pt x="11619" y="2416055"/>
                </a:lnTo>
                <a:lnTo>
                  <a:pt x="14368" y="2476432"/>
                </a:lnTo>
                <a:lnTo>
                  <a:pt x="16759" y="2537191"/>
                </a:lnTo>
                <a:lnTo>
                  <a:pt x="21722" y="2595391"/>
                </a:lnTo>
                <a:lnTo>
                  <a:pt x="24707" y="2652453"/>
                </a:lnTo>
                <a:lnTo>
                  <a:pt x="26034" y="2707840"/>
                </a:lnTo>
                <a:lnTo>
                  <a:pt x="26624" y="2759752"/>
                </a:lnTo>
                <a:lnTo>
                  <a:pt x="26886" y="2813240"/>
                </a:lnTo>
                <a:lnTo>
                  <a:pt x="28172" y="2867038"/>
                </a:lnTo>
                <a:lnTo>
                  <a:pt x="32643" y="2918244"/>
                </a:lnTo>
                <a:lnTo>
                  <a:pt x="35410" y="2968299"/>
                </a:lnTo>
                <a:lnTo>
                  <a:pt x="36640" y="3017841"/>
                </a:lnTo>
                <a:lnTo>
                  <a:pt x="37186" y="3067156"/>
                </a:lnTo>
                <a:lnTo>
                  <a:pt x="40549" y="3119490"/>
                </a:lnTo>
                <a:lnTo>
                  <a:pt x="44773" y="3172775"/>
                </a:lnTo>
                <a:lnTo>
                  <a:pt x="46650" y="3223753"/>
                </a:lnTo>
                <a:lnTo>
                  <a:pt x="47485" y="3276826"/>
                </a:lnTo>
                <a:lnTo>
                  <a:pt x="49025" y="3332779"/>
                </a:lnTo>
                <a:lnTo>
                  <a:pt x="53610" y="3392743"/>
                </a:lnTo>
                <a:lnTo>
                  <a:pt x="56426" y="3448248"/>
                </a:lnTo>
                <a:lnTo>
                  <a:pt x="57679" y="3496704"/>
                </a:lnTo>
                <a:lnTo>
                  <a:pt x="58482" y="3553461"/>
                </a:lnTo>
                <a:lnTo>
                  <a:pt x="58681" y="35691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2800580" y="2074114"/>
            <a:ext cx="31586" cy="21058"/>
          </a:xfrm>
          <a:custGeom>
            <a:avLst/>
            <a:gdLst/>
            <a:ahLst/>
            <a:cxnLst/>
            <a:rect l="0" t="0" r="0" b="0"/>
            <a:pathLst>
              <a:path w="31586" h="21058">
                <a:moveTo>
                  <a:pt x="31585" y="21057"/>
                </a:moveTo>
                <a:lnTo>
                  <a:pt x="15944" y="658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4769409" y="2242570"/>
            <a:ext cx="2495255" cy="639542"/>
            <a:chOff x="4769409" y="2242570"/>
            <a:chExt cx="2495255" cy="639542"/>
          </a:xfrm>
        </p:grpSpPr>
        <p:sp>
          <p:nvSpPr>
            <p:cNvPr id="130" name="Freeform 129"/>
            <p:cNvSpPr/>
            <p:nvPr/>
          </p:nvSpPr>
          <p:spPr>
            <a:xfrm>
              <a:off x="4906279" y="2313050"/>
              <a:ext cx="242157" cy="350660"/>
            </a:xfrm>
            <a:custGeom>
              <a:avLst/>
              <a:gdLst/>
              <a:ahLst/>
              <a:cxnLst/>
              <a:rect l="0" t="0" r="0" b="0"/>
              <a:pathLst>
                <a:path w="242157" h="350660">
                  <a:moveTo>
                    <a:pt x="0" y="308545"/>
                  </a:moveTo>
                  <a:lnTo>
                    <a:pt x="11453" y="259615"/>
                  </a:lnTo>
                  <a:lnTo>
                    <a:pt x="24750" y="200484"/>
                  </a:lnTo>
                  <a:lnTo>
                    <a:pt x="31406" y="137678"/>
                  </a:lnTo>
                  <a:lnTo>
                    <a:pt x="39653" y="85931"/>
                  </a:lnTo>
                  <a:lnTo>
                    <a:pt x="47217" y="36585"/>
                  </a:lnTo>
                  <a:lnTo>
                    <a:pt x="51366" y="31312"/>
                  </a:lnTo>
                  <a:lnTo>
                    <a:pt x="56471" y="30137"/>
                  </a:lnTo>
                  <a:lnTo>
                    <a:pt x="62214" y="31692"/>
                  </a:lnTo>
                  <a:lnTo>
                    <a:pt x="67212" y="36239"/>
                  </a:lnTo>
                  <a:lnTo>
                    <a:pt x="83640" y="68753"/>
                  </a:lnTo>
                  <a:lnTo>
                    <a:pt x="105234" y="129769"/>
                  </a:lnTo>
                  <a:lnTo>
                    <a:pt x="113451" y="149540"/>
                  </a:lnTo>
                  <a:lnTo>
                    <a:pt x="124902" y="166127"/>
                  </a:lnTo>
                  <a:lnTo>
                    <a:pt x="131232" y="169146"/>
                  </a:lnTo>
                  <a:lnTo>
                    <a:pt x="137791" y="168819"/>
                  </a:lnTo>
                  <a:lnTo>
                    <a:pt x="144503" y="166262"/>
                  </a:lnTo>
                  <a:lnTo>
                    <a:pt x="158201" y="150942"/>
                  </a:lnTo>
                  <a:lnTo>
                    <a:pt x="185823" y="96848"/>
                  </a:lnTo>
                  <a:lnTo>
                    <a:pt x="212439" y="36274"/>
                  </a:lnTo>
                  <a:lnTo>
                    <a:pt x="224122" y="3654"/>
                  </a:lnTo>
                  <a:lnTo>
                    <a:pt x="227794" y="0"/>
                  </a:lnTo>
                  <a:lnTo>
                    <a:pt x="231412" y="1073"/>
                  </a:lnTo>
                  <a:lnTo>
                    <a:pt x="234993" y="5298"/>
                  </a:lnTo>
                  <a:lnTo>
                    <a:pt x="240741" y="61341"/>
                  </a:lnTo>
                  <a:lnTo>
                    <a:pt x="241737" y="112597"/>
                  </a:lnTo>
                  <a:lnTo>
                    <a:pt x="242032" y="164829"/>
                  </a:lnTo>
                  <a:lnTo>
                    <a:pt x="242119" y="218520"/>
                  </a:lnTo>
                  <a:lnTo>
                    <a:pt x="242145" y="276022"/>
                  </a:lnTo>
                  <a:lnTo>
                    <a:pt x="242154" y="329200"/>
                  </a:lnTo>
                  <a:lnTo>
                    <a:pt x="242156" y="350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29645" y="2474197"/>
              <a:ext cx="118833" cy="198183"/>
            </a:xfrm>
            <a:custGeom>
              <a:avLst/>
              <a:gdLst/>
              <a:ahLst/>
              <a:cxnLst/>
              <a:rect l="0" t="0" r="0" b="0"/>
              <a:pathLst>
                <a:path w="118833" h="198183">
                  <a:moveTo>
                    <a:pt x="13546" y="21056"/>
                  </a:moveTo>
                  <a:lnTo>
                    <a:pt x="2368" y="43413"/>
                  </a:lnTo>
                  <a:lnTo>
                    <a:pt x="0" y="63748"/>
                  </a:lnTo>
                  <a:lnTo>
                    <a:pt x="3790" y="124294"/>
                  </a:lnTo>
                  <a:lnTo>
                    <a:pt x="17620" y="187625"/>
                  </a:lnTo>
                  <a:lnTo>
                    <a:pt x="24451" y="194103"/>
                  </a:lnTo>
                  <a:lnTo>
                    <a:pt x="33684" y="197253"/>
                  </a:lnTo>
                  <a:lnTo>
                    <a:pt x="44519" y="198182"/>
                  </a:lnTo>
                  <a:lnTo>
                    <a:pt x="54082" y="195292"/>
                  </a:lnTo>
                  <a:lnTo>
                    <a:pt x="70946" y="182722"/>
                  </a:lnTo>
                  <a:lnTo>
                    <a:pt x="88005" y="155915"/>
                  </a:lnTo>
                  <a:lnTo>
                    <a:pt x="103080" y="107010"/>
                  </a:lnTo>
                  <a:lnTo>
                    <a:pt x="110391" y="52290"/>
                  </a:lnTo>
                  <a:lnTo>
                    <a:pt x="1188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474818" y="229521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20407" y="11178"/>
                  </a:lnTo>
                  <a:lnTo>
                    <a:pt x="14919" y="32264"/>
                  </a:lnTo>
                  <a:lnTo>
                    <a:pt x="11396" y="93461"/>
                  </a:lnTo>
                  <a:lnTo>
                    <a:pt x="5197" y="144545"/>
                  </a:lnTo>
                  <a:lnTo>
                    <a:pt x="1540" y="196726"/>
                  </a:lnTo>
                  <a:lnTo>
                    <a:pt x="457" y="249232"/>
                  </a:lnTo>
                  <a:lnTo>
                    <a:pt x="90" y="310970"/>
                  </a:lnTo>
                  <a:lnTo>
                    <a:pt x="18" y="36198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359005" y="2442611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72168" y="11453"/>
                  </a:lnTo>
                  <a:lnTo>
                    <a:pt x="118626" y="24749"/>
                  </a:lnTo>
                  <a:lnTo>
                    <a:pt x="60422" y="5047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643274" y="2526839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43274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80145" y="2463742"/>
              <a:ext cx="144634" cy="418370"/>
            </a:xfrm>
            <a:custGeom>
              <a:avLst/>
              <a:gdLst/>
              <a:ahLst/>
              <a:cxnLst/>
              <a:rect l="0" t="0" r="0" b="0"/>
              <a:pathLst>
                <a:path w="144634" h="418370">
                  <a:moveTo>
                    <a:pt x="0" y="199967"/>
                  </a:moveTo>
                  <a:lnTo>
                    <a:pt x="3119" y="257232"/>
                  </a:lnTo>
                  <a:lnTo>
                    <a:pt x="8333" y="306622"/>
                  </a:lnTo>
                  <a:lnTo>
                    <a:pt x="11892" y="339786"/>
                  </a:lnTo>
                  <a:lnTo>
                    <a:pt x="27002" y="399205"/>
                  </a:lnTo>
                  <a:lnTo>
                    <a:pt x="29548" y="418369"/>
                  </a:lnTo>
                  <a:lnTo>
                    <a:pt x="30227" y="416928"/>
                  </a:lnTo>
                  <a:lnTo>
                    <a:pt x="30680" y="411288"/>
                  </a:lnTo>
                  <a:lnTo>
                    <a:pt x="14799" y="352564"/>
                  </a:lnTo>
                  <a:lnTo>
                    <a:pt x="11794" y="300553"/>
                  </a:lnTo>
                  <a:lnTo>
                    <a:pt x="10903" y="243809"/>
                  </a:lnTo>
                  <a:lnTo>
                    <a:pt x="13759" y="189951"/>
                  </a:lnTo>
                  <a:lnTo>
                    <a:pt x="18895" y="136948"/>
                  </a:lnTo>
                  <a:lnTo>
                    <a:pt x="20416" y="87318"/>
                  </a:lnTo>
                  <a:lnTo>
                    <a:pt x="26519" y="34216"/>
                  </a:lnTo>
                  <a:lnTo>
                    <a:pt x="41263" y="6317"/>
                  </a:lnTo>
                  <a:lnTo>
                    <a:pt x="49735" y="1847"/>
                  </a:lnTo>
                  <a:lnTo>
                    <a:pt x="71628" y="0"/>
                  </a:lnTo>
                  <a:lnTo>
                    <a:pt x="90716" y="6198"/>
                  </a:lnTo>
                  <a:lnTo>
                    <a:pt x="106999" y="17921"/>
                  </a:lnTo>
                  <a:lnTo>
                    <a:pt x="122034" y="34830"/>
                  </a:lnTo>
                  <a:lnTo>
                    <a:pt x="138064" y="69670"/>
                  </a:lnTo>
                  <a:lnTo>
                    <a:pt x="144633" y="115217"/>
                  </a:lnTo>
                  <a:lnTo>
                    <a:pt x="139931" y="142414"/>
                  </a:lnTo>
                  <a:lnTo>
                    <a:pt x="128872" y="165029"/>
                  </a:lnTo>
                  <a:lnTo>
                    <a:pt x="112258" y="182879"/>
                  </a:lnTo>
                  <a:lnTo>
                    <a:pt x="77585" y="200494"/>
                  </a:lnTo>
                  <a:lnTo>
                    <a:pt x="22593" y="209179"/>
                  </a:lnTo>
                  <a:lnTo>
                    <a:pt x="10528" y="210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01243" y="2242570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10529" y="58616"/>
                  </a:lnTo>
                  <a:lnTo>
                    <a:pt x="10529" y="110174"/>
                  </a:lnTo>
                  <a:lnTo>
                    <a:pt x="10529" y="169904"/>
                  </a:lnTo>
                  <a:lnTo>
                    <a:pt x="10529" y="232056"/>
                  </a:lnTo>
                  <a:lnTo>
                    <a:pt x="10529" y="289335"/>
                  </a:lnTo>
                  <a:lnTo>
                    <a:pt x="9359" y="35034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06528" y="248472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074943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94796" y="2460406"/>
              <a:ext cx="111775" cy="171719"/>
            </a:xfrm>
            <a:custGeom>
              <a:avLst/>
              <a:gdLst/>
              <a:ahLst/>
              <a:cxnLst/>
              <a:rect l="0" t="0" r="0" b="0"/>
              <a:pathLst>
                <a:path w="111775" h="171719">
                  <a:moveTo>
                    <a:pt x="111774" y="34847"/>
                  </a:moveTo>
                  <a:lnTo>
                    <a:pt x="106184" y="18080"/>
                  </a:lnTo>
                  <a:lnTo>
                    <a:pt x="94082" y="6728"/>
                  </a:lnTo>
                  <a:lnTo>
                    <a:pt x="85941" y="2063"/>
                  </a:lnTo>
                  <a:lnTo>
                    <a:pt x="67538" y="0"/>
                  </a:lnTo>
                  <a:lnTo>
                    <a:pt x="48829" y="4152"/>
                  </a:lnTo>
                  <a:lnTo>
                    <a:pt x="32716" y="13796"/>
                  </a:lnTo>
                  <a:lnTo>
                    <a:pt x="10490" y="37969"/>
                  </a:lnTo>
                  <a:lnTo>
                    <a:pt x="2417" y="60411"/>
                  </a:lnTo>
                  <a:lnTo>
                    <a:pt x="0" y="84814"/>
                  </a:lnTo>
                  <a:lnTo>
                    <a:pt x="2825" y="107358"/>
                  </a:lnTo>
                  <a:lnTo>
                    <a:pt x="14219" y="125956"/>
                  </a:lnTo>
                  <a:lnTo>
                    <a:pt x="43485" y="149580"/>
                  </a:lnTo>
                  <a:lnTo>
                    <a:pt x="80188" y="171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385473" y="2462065"/>
              <a:ext cx="194839" cy="170060"/>
            </a:xfrm>
            <a:custGeom>
              <a:avLst/>
              <a:gdLst/>
              <a:ahLst/>
              <a:cxnLst/>
              <a:rect l="0" t="0" r="0" b="0"/>
              <a:pathLst>
                <a:path w="194839" h="170060">
                  <a:moveTo>
                    <a:pt x="100081" y="12132"/>
                  </a:moveTo>
                  <a:lnTo>
                    <a:pt x="88903" y="953"/>
                  </a:lnTo>
                  <a:lnTo>
                    <a:pt x="82100" y="0"/>
                  </a:lnTo>
                  <a:lnTo>
                    <a:pt x="65183" y="5180"/>
                  </a:lnTo>
                  <a:lnTo>
                    <a:pt x="35929" y="21250"/>
                  </a:lnTo>
                  <a:lnTo>
                    <a:pt x="10623" y="46419"/>
                  </a:lnTo>
                  <a:lnTo>
                    <a:pt x="1831" y="72214"/>
                  </a:lnTo>
                  <a:lnTo>
                    <a:pt x="0" y="116501"/>
                  </a:lnTo>
                  <a:lnTo>
                    <a:pt x="1775" y="130844"/>
                  </a:lnTo>
                  <a:lnTo>
                    <a:pt x="7637" y="140406"/>
                  </a:lnTo>
                  <a:lnTo>
                    <a:pt x="16225" y="146781"/>
                  </a:lnTo>
                  <a:lnTo>
                    <a:pt x="26629" y="151031"/>
                  </a:lnTo>
                  <a:lnTo>
                    <a:pt x="37075" y="151524"/>
                  </a:lnTo>
                  <a:lnTo>
                    <a:pt x="58041" y="145834"/>
                  </a:lnTo>
                  <a:lnTo>
                    <a:pt x="72818" y="132386"/>
                  </a:lnTo>
                  <a:lnTo>
                    <a:pt x="91836" y="95157"/>
                  </a:lnTo>
                  <a:lnTo>
                    <a:pt x="95754" y="92048"/>
                  </a:lnTo>
                  <a:lnTo>
                    <a:pt x="99536" y="93485"/>
                  </a:lnTo>
                  <a:lnTo>
                    <a:pt x="156102" y="149201"/>
                  </a:lnTo>
                  <a:lnTo>
                    <a:pt x="179072" y="163879"/>
                  </a:lnTo>
                  <a:lnTo>
                    <a:pt x="194838" y="170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35148" y="2253098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4" y="0"/>
                  </a:moveTo>
                  <a:lnTo>
                    <a:pt x="0" y="57264"/>
                  </a:lnTo>
                  <a:lnTo>
                    <a:pt x="1575" y="109774"/>
                  </a:lnTo>
                  <a:lnTo>
                    <a:pt x="6331" y="169786"/>
                  </a:lnTo>
                  <a:lnTo>
                    <a:pt x="7741" y="232021"/>
                  </a:lnTo>
                  <a:lnTo>
                    <a:pt x="11278" y="288676"/>
                  </a:lnTo>
                  <a:lnTo>
                    <a:pt x="16615" y="328859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06611" y="2379440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35338" y="8333"/>
                  </a:lnTo>
                  <a:lnTo>
                    <a:pt x="181797" y="15684"/>
                  </a:lnTo>
                  <a:lnTo>
                    <a:pt x="120615" y="28401"/>
                  </a:lnTo>
                  <a:lnTo>
                    <a:pt x="58444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01842" y="2516310"/>
              <a:ext cx="10097" cy="157929"/>
            </a:xfrm>
            <a:custGeom>
              <a:avLst/>
              <a:gdLst/>
              <a:ahLst/>
              <a:cxnLst/>
              <a:rect l="0" t="0" r="0" b="0"/>
              <a:pathLst>
                <a:path w="10097" h="157929">
                  <a:moveTo>
                    <a:pt x="10096" y="0"/>
                  </a:moveTo>
                  <a:lnTo>
                    <a:pt x="1762" y="37479"/>
                  </a:lnTo>
                  <a:lnTo>
                    <a:pt x="0" y="88902"/>
                  </a:lnTo>
                  <a:lnTo>
                    <a:pt x="7958" y="140389"/>
                  </a:lnTo>
                  <a:lnTo>
                    <a:pt x="1009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11938" y="24110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00497" y="2505782"/>
              <a:ext cx="118838" cy="136827"/>
            </a:xfrm>
            <a:custGeom>
              <a:avLst/>
              <a:gdLst/>
              <a:ahLst/>
              <a:cxnLst/>
              <a:rect l="0" t="0" r="0" b="0"/>
              <a:pathLst>
                <a:path w="118838" h="136827">
                  <a:moveTo>
                    <a:pt x="90425" y="0"/>
                  </a:moveTo>
                  <a:lnTo>
                    <a:pt x="68069" y="0"/>
                  </a:lnTo>
                  <a:lnTo>
                    <a:pt x="37397" y="11178"/>
                  </a:lnTo>
                  <a:lnTo>
                    <a:pt x="11672" y="29308"/>
                  </a:lnTo>
                  <a:lnTo>
                    <a:pt x="2781" y="52020"/>
                  </a:lnTo>
                  <a:lnTo>
                    <a:pt x="0" y="79272"/>
                  </a:lnTo>
                  <a:lnTo>
                    <a:pt x="2663" y="103082"/>
                  </a:lnTo>
                  <a:lnTo>
                    <a:pt x="8520" y="113175"/>
                  </a:lnTo>
                  <a:lnTo>
                    <a:pt x="27507" y="130629"/>
                  </a:lnTo>
                  <a:lnTo>
                    <a:pt x="51543" y="136826"/>
                  </a:lnTo>
                  <a:lnTo>
                    <a:pt x="75484" y="134511"/>
                  </a:lnTo>
                  <a:lnTo>
                    <a:pt x="93924" y="125683"/>
                  </a:lnTo>
                  <a:lnTo>
                    <a:pt x="106798" y="110842"/>
                  </a:lnTo>
                  <a:lnTo>
                    <a:pt x="115249" y="91377"/>
                  </a:lnTo>
                  <a:lnTo>
                    <a:pt x="118837" y="56450"/>
                  </a:lnTo>
                  <a:lnTo>
                    <a:pt x="1114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085679" y="2453545"/>
              <a:ext cx="178985" cy="199637"/>
            </a:xfrm>
            <a:custGeom>
              <a:avLst/>
              <a:gdLst/>
              <a:ahLst/>
              <a:cxnLst/>
              <a:rect l="0" t="0" r="0" b="0"/>
              <a:pathLst>
                <a:path w="178985" h="199637">
                  <a:moveTo>
                    <a:pt x="0" y="94351"/>
                  </a:moveTo>
                  <a:lnTo>
                    <a:pt x="8332" y="131829"/>
                  </a:lnTo>
                  <a:lnTo>
                    <a:pt x="8382" y="148443"/>
                  </a:lnTo>
                  <a:lnTo>
                    <a:pt x="6758" y="147960"/>
                  </a:lnTo>
                  <a:lnTo>
                    <a:pt x="4506" y="144128"/>
                  </a:lnTo>
                  <a:lnTo>
                    <a:pt x="1335" y="116379"/>
                  </a:lnTo>
                  <a:lnTo>
                    <a:pt x="8668" y="65080"/>
                  </a:lnTo>
                  <a:lnTo>
                    <a:pt x="19205" y="26147"/>
                  </a:lnTo>
                  <a:lnTo>
                    <a:pt x="30373" y="7106"/>
                  </a:lnTo>
                  <a:lnTo>
                    <a:pt x="40135" y="2263"/>
                  </a:lnTo>
                  <a:lnTo>
                    <a:pt x="66581" y="0"/>
                  </a:lnTo>
                  <a:lnTo>
                    <a:pt x="91592" y="6014"/>
                  </a:lnTo>
                  <a:lnTo>
                    <a:pt x="113237" y="17655"/>
                  </a:lnTo>
                  <a:lnTo>
                    <a:pt x="137407" y="43940"/>
                  </a:lnTo>
                  <a:lnTo>
                    <a:pt x="156647" y="87383"/>
                  </a:lnTo>
                  <a:lnTo>
                    <a:pt x="174136" y="147246"/>
                  </a:lnTo>
                  <a:lnTo>
                    <a:pt x="178984" y="199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769409" y="2695295"/>
              <a:ext cx="2484726" cy="73700"/>
            </a:xfrm>
            <a:custGeom>
              <a:avLst/>
              <a:gdLst/>
              <a:ahLst/>
              <a:cxnLst/>
              <a:rect l="0" t="0" r="0" b="0"/>
              <a:pathLst>
                <a:path w="2484726" h="73700">
                  <a:moveTo>
                    <a:pt x="2484725" y="0"/>
                  </a:moveTo>
                  <a:lnTo>
                    <a:pt x="2426109" y="9065"/>
                  </a:lnTo>
                  <a:lnTo>
                    <a:pt x="2370765" y="17475"/>
                  </a:lnTo>
                  <a:lnTo>
                    <a:pt x="2320588" y="19996"/>
                  </a:lnTo>
                  <a:lnTo>
                    <a:pt x="2262957" y="20742"/>
                  </a:lnTo>
                  <a:lnTo>
                    <a:pt x="2207147" y="20964"/>
                  </a:lnTo>
                  <a:lnTo>
                    <a:pt x="2149016" y="21029"/>
                  </a:lnTo>
                  <a:lnTo>
                    <a:pt x="2098777" y="21049"/>
                  </a:lnTo>
                  <a:lnTo>
                    <a:pt x="2042817" y="21054"/>
                  </a:lnTo>
                  <a:lnTo>
                    <a:pt x="1992051" y="21056"/>
                  </a:lnTo>
                  <a:lnTo>
                    <a:pt x="1930216" y="21057"/>
                  </a:lnTo>
                  <a:lnTo>
                    <a:pt x="1880699" y="21057"/>
                  </a:lnTo>
                  <a:lnTo>
                    <a:pt x="1822046" y="21057"/>
                  </a:lnTo>
                  <a:lnTo>
                    <a:pt x="1765399" y="21057"/>
                  </a:lnTo>
                  <a:lnTo>
                    <a:pt x="1709150" y="13821"/>
                  </a:lnTo>
                  <a:lnTo>
                    <a:pt x="1649859" y="11179"/>
                  </a:lnTo>
                  <a:lnTo>
                    <a:pt x="1587758" y="10657"/>
                  </a:lnTo>
                  <a:lnTo>
                    <a:pt x="1530431" y="17789"/>
                  </a:lnTo>
                  <a:lnTo>
                    <a:pt x="1470927" y="20411"/>
                  </a:lnTo>
                  <a:lnTo>
                    <a:pt x="1408784" y="20929"/>
                  </a:lnTo>
                  <a:lnTo>
                    <a:pt x="1350279" y="21032"/>
                  </a:lnTo>
                  <a:lnTo>
                    <a:pt x="1301894" y="21049"/>
                  </a:lnTo>
                  <a:lnTo>
                    <a:pt x="1239911" y="21055"/>
                  </a:lnTo>
                  <a:lnTo>
                    <a:pt x="1177278" y="21057"/>
                  </a:lnTo>
                  <a:lnTo>
                    <a:pt x="1118676" y="21057"/>
                  </a:lnTo>
                  <a:lnTo>
                    <a:pt x="1070274" y="22227"/>
                  </a:lnTo>
                  <a:lnTo>
                    <a:pt x="1011405" y="29390"/>
                  </a:lnTo>
                  <a:lnTo>
                    <a:pt x="954716" y="36741"/>
                  </a:lnTo>
                  <a:lnTo>
                    <a:pt x="898458" y="41053"/>
                  </a:lnTo>
                  <a:lnTo>
                    <a:pt x="839165" y="45024"/>
                  </a:lnTo>
                  <a:lnTo>
                    <a:pt x="777064" y="51137"/>
                  </a:lnTo>
                  <a:lnTo>
                    <a:pt x="718567" y="53515"/>
                  </a:lnTo>
                  <a:lnTo>
                    <a:pt x="670184" y="59790"/>
                  </a:lnTo>
                  <a:lnTo>
                    <a:pt x="608201" y="62503"/>
                  </a:lnTo>
                  <a:lnTo>
                    <a:pt x="545568" y="63039"/>
                  </a:lnTo>
                  <a:lnTo>
                    <a:pt x="488135" y="70381"/>
                  </a:lnTo>
                  <a:lnTo>
                    <a:pt x="431730" y="73044"/>
                  </a:lnTo>
                  <a:lnTo>
                    <a:pt x="375529" y="73570"/>
                  </a:lnTo>
                  <a:lnTo>
                    <a:pt x="319367" y="73674"/>
                  </a:lnTo>
                  <a:lnTo>
                    <a:pt x="263213" y="73694"/>
                  </a:lnTo>
                  <a:lnTo>
                    <a:pt x="207060" y="73698"/>
                  </a:lnTo>
                  <a:lnTo>
                    <a:pt x="150908" y="73699"/>
                  </a:lnTo>
                  <a:lnTo>
                    <a:pt x="94757" y="73699"/>
                  </a:lnTo>
                  <a:lnTo>
                    <a:pt x="33016" y="7369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4814218" y="2969036"/>
            <a:ext cx="2124063" cy="421230"/>
            <a:chOff x="4814218" y="2969036"/>
            <a:chExt cx="2124063" cy="421230"/>
          </a:xfrm>
        </p:grpSpPr>
        <p:sp>
          <p:nvSpPr>
            <p:cNvPr id="150" name="Freeform 149"/>
            <p:cNvSpPr/>
            <p:nvPr/>
          </p:nvSpPr>
          <p:spPr>
            <a:xfrm>
              <a:off x="4814218" y="3155843"/>
              <a:ext cx="218404" cy="234423"/>
            </a:xfrm>
            <a:custGeom>
              <a:avLst/>
              <a:gdLst/>
              <a:ahLst/>
              <a:cxnLst/>
              <a:rect l="0" t="0" r="0" b="0"/>
              <a:pathLst>
                <a:path w="218404" h="234423">
                  <a:moveTo>
                    <a:pt x="186818" y="86934"/>
                  </a:moveTo>
                  <a:lnTo>
                    <a:pt x="177243" y="62887"/>
                  </a:lnTo>
                  <a:lnTo>
                    <a:pt x="139492" y="14233"/>
                  </a:lnTo>
                  <a:lnTo>
                    <a:pt x="121331" y="2760"/>
                  </a:lnTo>
                  <a:lnTo>
                    <a:pt x="98441" y="0"/>
                  </a:lnTo>
                  <a:lnTo>
                    <a:pt x="75009" y="3843"/>
                  </a:lnTo>
                  <a:lnTo>
                    <a:pt x="48665" y="19161"/>
                  </a:lnTo>
                  <a:lnTo>
                    <a:pt x="33389" y="31856"/>
                  </a:lnTo>
                  <a:lnTo>
                    <a:pt x="17226" y="57746"/>
                  </a:lnTo>
                  <a:lnTo>
                    <a:pt x="2453" y="100276"/>
                  </a:lnTo>
                  <a:lnTo>
                    <a:pt x="0" y="143659"/>
                  </a:lnTo>
                  <a:lnTo>
                    <a:pt x="7332" y="179780"/>
                  </a:lnTo>
                  <a:lnTo>
                    <a:pt x="17749" y="201899"/>
                  </a:lnTo>
                  <a:lnTo>
                    <a:pt x="42357" y="228492"/>
                  </a:lnTo>
                  <a:lnTo>
                    <a:pt x="51906" y="232779"/>
                  </a:lnTo>
                  <a:lnTo>
                    <a:pt x="71875" y="234422"/>
                  </a:lnTo>
                  <a:lnTo>
                    <a:pt x="80944" y="230883"/>
                  </a:lnTo>
                  <a:lnTo>
                    <a:pt x="119598" y="195967"/>
                  </a:lnTo>
                  <a:lnTo>
                    <a:pt x="139702" y="159294"/>
                  </a:lnTo>
                  <a:lnTo>
                    <a:pt x="147550" y="138981"/>
                  </a:lnTo>
                  <a:lnTo>
                    <a:pt x="151281" y="136840"/>
                  </a:lnTo>
                  <a:lnTo>
                    <a:pt x="154937" y="140091"/>
                  </a:lnTo>
                  <a:lnTo>
                    <a:pt x="185371" y="197805"/>
                  </a:lnTo>
                  <a:lnTo>
                    <a:pt x="218403" y="2238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221585" y="3211191"/>
              <a:ext cx="21607" cy="41797"/>
            </a:xfrm>
            <a:custGeom>
              <a:avLst/>
              <a:gdLst/>
              <a:ahLst/>
              <a:cxnLst/>
              <a:rect l="0" t="0" r="0" b="0"/>
              <a:pathLst>
                <a:path w="21607" h="41797">
                  <a:moveTo>
                    <a:pt x="21606" y="0"/>
                  </a:moveTo>
                  <a:lnTo>
                    <a:pt x="4839" y="11179"/>
                  </a:lnTo>
                  <a:lnTo>
                    <a:pt x="1069" y="17981"/>
                  </a:lnTo>
                  <a:lnTo>
                    <a:pt x="0" y="34898"/>
                  </a:lnTo>
                  <a:lnTo>
                    <a:pt x="3693" y="39643"/>
                  </a:lnTo>
                  <a:lnTo>
                    <a:pt x="9664" y="41637"/>
                  </a:lnTo>
                  <a:lnTo>
                    <a:pt x="17154" y="41796"/>
                  </a:lnTo>
                  <a:lnTo>
                    <a:pt x="18638" y="40732"/>
                  </a:lnTo>
                  <a:lnTo>
                    <a:pt x="54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371729" y="3074321"/>
              <a:ext cx="161380" cy="260197"/>
            </a:xfrm>
            <a:custGeom>
              <a:avLst/>
              <a:gdLst/>
              <a:ahLst/>
              <a:cxnLst/>
              <a:rect l="0" t="0" r="0" b="0"/>
              <a:pathLst>
                <a:path w="161380" h="260197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8069" y="186071"/>
                  </a:lnTo>
                  <a:lnTo>
                    <a:pt x="8255" y="218779"/>
                  </a:lnTo>
                  <a:lnTo>
                    <a:pt x="11437" y="195770"/>
                  </a:lnTo>
                  <a:lnTo>
                    <a:pt x="17901" y="178256"/>
                  </a:lnTo>
                  <a:lnTo>
                    <a:pt x="35864" y="155242"/>
                  </a:lnTo>
                  <a:lnTo>
                    <a:pt x="53325" y="140746"/>
                  </a:lnTo>
                  <a:lnTo>
                    <a:pt x="75902" y="132744"/>
                  </a:lnTo>
                  <a:lnTo>
                    <a:pt x="88474" y="130610"/>
                  </a:lnTo>
                  <a:lnTo>
                    <a:pt x="111801" y="134478"/>
                  </a:lnTo>
                  <a:lnTo>
                    <a:pt x="122935" y="138785"/>
                  </a:lnTo>
                  <a:lnTo>
                    <a:pt x="141546" y="156049"/>
                  </a:lnTo>
                  <a:lnTo>
                    <a:pt x="155276" y="179319"/>
                  </a:lnTo>
                  <a:lnTo>
                    <a:pt x="161379" y="205259"/>
                  </a:lnTo>
                  <a:lnTo>
                    <a:pt x="157852" y="226147"/>
                  </a:lnTo>
                  <a:lnTo>
                    <a:pt x="153636" y="234993"/>
                  </a:lnTo>
                  <a:lnTo>
                    <a:pt x="139592" y="247941"/>
                  </a:lnTo>
                  <a:lnTo>
                    <a:pt x="120483" y="256425"/>
                  </a:lnTo>
                  <a:lnTo>
                    <a:pt x="96392" y="260196"/>
                  </a:lnTo>
                  <a:lnTo>
                    <a:pt x="76326" y="255632"/>
                  </a:lnTo>
                  <a:lnTo>
                    <a:pt x="59609" y="248145"/>
                  </a:lnTo>
                  <a:lnTo>
                    <a:pt x="2939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822259" y="3116435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853844" y="320066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66883" y="7409"/>
                  </a:lnTo>
                  <a:lnTo>
                    <a:pt x="2839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213959" y="2969036"/>
              <a:ext cx="169412" cy="306282"/>
            </a:xfrm>
            <a:custGeom>
              <a:avLst/>
              <a:gdLst/>
              <a:ahLst/>
              <a:cxnLst/>
              <a:rect l="0" t="0" r="0" b="0"/>
              <a:pathLst>
                <a:path w="169412" h="306282">
                  <a:moveTo>
                    <a:pt x="8383" y="0"/>
                  </a:moveTo>
                  <a:lnTo>
                    <a:pt x="8382" y="58617"/>
                  </a:lnTo>
                  <a:lnTo>
                    <a:pt x="8382" y="112791"/>
                  </a:lnTo>
                  <a:lnTo>
                    <a:pt x="8382" y="168552"/>
                  </a:lnTo>
                  <a:lnTo>
                    <a:pt x="8382" y="224627"/>
                  </a:lnTo>
                  <a:lnTo>
                    <a:pt x="7213" y="279594"/>
                  </a:lnTo>
                  <a:lnTo>
                    <a:pt x="2794" y="303248"/>
                  </a:lnTo>
                  <a:lnTo>
                    <a:pt x="1147" y="306281"/>
                  </a:lnTo>
                  <a:lnTo>
                    <a:pt x="50" y="303623"/>
                  </a:lnTo>
                  <a:lnTo>
                    <a:pt x="0" y="289362"/>
                  </a:lnTo>
                  <a:lnTo>
                    <a:pt x="15898" y="231150"/>
                  </a:lnTo>
                  <a:lnTo>
                    <a:pt x="27247" y="201070"/>
                  </a:lnTo>
                  <a:lnTo>
                    <a:pt x="38604" y="184511"/>
                  </a:lnTo>
                  <a:lnTo>
                    <a:pt x="54570" y="172472"/>
                  </a:lnTo>
                  <a:lnTo>
                    <a:pt x="63740" y="167624"/>
                  </a:lnTo>
                  <a:lnTo>
                    <a:pt x="83289" y="165356"/>
                  </a:lnTo>
                  <a:lnTo>
                    <a:pt x="103676" y="169418"/>
                  </a:lnTo>
                  <a:lnTo>
                    <a:pt x="133714" y="184859"/>
                  </a:lnTo>
                  <a:lnTo>
                    <a:pt x="150263" y="197583"/>
                  </a:lnTo>
                  <a:lnTo>
                    <a:pt x="167145" y="223490"/>
                  </a:lnTo>
                  <a:lnTo>
                    <a:pt x="169411" y="243218"/>
                  </a:lnTo>
                  <a:lnTo>
                    <a:pt x="165349" y="262515"/>
                  </a:lnTo>
                  <a:lnTo>
                    <a:pt x="155744" y="278890"/>
                  </a:lnTo>
                  <a:lnTo>
                    <a:pt x="140558" y="290847"/>
                  </a:lnTo>
                  <a:lnTo>
                    <a:pt x="120939" y="298891"/>
                  </a:lnTo>
                  <a:lnTo>
                    <a:pt x="84757" y="302250"/>
                  </a:lnTo>
                  <a:lnTo>
                    <a:pt x="43616" y="293497"/>
                  </a:lnTo>
                  <a:lnTo>
                    <a:pt x="1891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26065" y="3126963"/>
              <a:ext cx="33189" cy="30069"/>
            </a:xfrm>
            <a:custGeom>
              <a:avLst/>
              <a:gdLst/>
              <a:ahLst/>
              <a:cxnLst/>
              <a:rect l="0" t="0" r="0" b="0"/>
              <a:pathLst>
                <a:path w="33189" h="30069">
                  <a:moveTo>
                    <a:pt x="12132" y="0"/>
                  </a:moveTo>
                  <a:lnTo>
                    <a:pt x="953" y="11178"/>
                  </a:lnTo>
                  <a:lnTo>
                    <a:pt x="0" y="16811"/>
                  </a:lnTo>
                  <a:lnTo>
                    <a:pt x="1704" y="22906"/>
                  </a:lnTo>
                  <a:lnTo>
                    <a:pt x="5180" y="29309"/>
                  </a:lnTo>
                  <a:lnTo>
                    <a:pt x="9837" y="30068"/>
                  </a:lnTo>
                  <a:lnTo>
                    <a:pt x="15281" y="27065"/>
                  </a:lnTo>
                  <a:lnTo>
                    <a:pt x="21250" y="21553"/>
                  </a:lnTo>
                  <a:lnTo>
                    <a:pt x="21720" y="19048"/>
                  </a:lnTo>
                  <a:lnTo>
                    <a:pt x="18524" y="18548"/>
                  </a:lnTo>
                  <a:lnTo>
                    <a:pt x="12883" y="19384"/>
                  </a:lnTo>
                  <a:lnTo>
                    <a:pt x="12633" y="18772"/>
                  </a:lnTo>
                  <a:lnTo>
                    <a:pt x="21713" y="14973"/>
                  </a:lnTo>
                  <a:lnTo>
                    <a:pt x="22029" y="12321"/>
                  </a:lnTo>
                  <a:lnTo>
                    <a:pt x="18730" y="9384"/>
                  </a:lnTo>
                  <a:lnTo>
                    <a:pt x="13021" y="6256"/>
                  </a:lnTo>
                  <a:lnTo>
                    <a:pt x="11555" y="6511"/>
                  </a:lnTo>
                  <a:lnTo>
                    <a:pt x="16165" y="13032"/>
                  </a:lnTo>
                  <a:lnTo>
                    <a:pt x="19500" y="14537"/>
                  </a:lnTo>
                  <a:lnTo>
                    <a:pt x="22893" y="14371"/>
                  </a:lnTo>
                  <a:lnTo>
                    <a:pt x="3318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735137" y="3092043"/>
              <a:ext cx="203144" cy="182320"/>
            </a:xfrm>
            <a:custGeom>
              <a:avLst/>
              <a:gdLst/>
              <a:ahLst/>
              <a:cxnLst/>
              <a:rect l="0" t="0" r="0" b="0"/>
              <a:pathLst>
                <a:path w="203144" h="182320">
                  <a:moveTo>
                    <a:pt x="150500" y="55977"/>
                  </a:moveTo>
                  <a:lnTo>
                    <a:pt x="140925" y="31931"/>
                  </a:lnTo>
                  <a:lnTo>
                    <a:pt x="130257" y="17604"/>
                  </a:lnTo>
                  <a:lnTo>
                    <a:pt x="105508" y="1973"/>
                  </a:lnTo>
                  <a:lnTo>
                    <a:pt x="86049" y="0"/>
                  </a:lnTo>
                  <a:lnTo>
                    <a:pt x="44963" y="8265"/>
                  </a:lnTo>
                  <a:lnTo>
                    <a:pt x="27165" y="20734"/>
                  </a:lnTo>
                  <a:lnTo>
                    <a:pt x="12627" y="39144"/>
                  </a:lnTo>
                  <a:lnTo>
                    <a:pt x="2265" y="62924"/>
                  </a:lnTo>
                  <a:lnTo>
                    <a:pt x="0" y="89090"/>
                  </a:lnTo>
                  <a:lnTo>
                    <a:pt x="4062" y="115148"/>
                  </a:lnTo>
                  <a:lnTo>
                    <a:pt x="13667" y="138427"/>
                  </a:lnTo>
                  <a:lnTo>
                    <a:pt x="21843" y="144869"/>
                  </a:lnTo>
                  <a:lnTo>
                    <a:pt x="43407" y="148907"/>
                  </a:lnTo>
                  <a:lnTo>
                    <a:pt x="62348" y="143683"/>
                  </a:lnTo>
                  <a:lnTo>
                    <a:pt x="70676" y="139014"/>
                  </a:lnTo>
                  <a:lnTo>
                    <a:pt x="83047" y="124468"/>
                  </a:lnTo>
                  <a:lnTo>
                    <a:pt x="108010" y="66049"/>
                  </a:lnTo>
                  <a:lnTo>
                    <a:pt x="111645" y="55673"/>
                  </a:lnTo>
                  <a:lnTo>
                    <a:pt x="114068" y="53434"/>
                  </a:lnTo>
                  <a:lnTo>
                    <a:pt x="115684" y="56622"/>
                  </a:lnTo>
                  <a:lnTo>
                    <a:pt x="119818" y="71472"/>
                  </a:lnTo>
                  <a:lnTo>
                    <a:pt x="147470" y="128943"/>
                  </a:lnTo>
                  <a:lnTo>
                    <a:pt x="166890" y="152986"/>
                  </a:lnTo>
                  <a:lnTo>
                    <a:pt x="203143" y="18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862260" y="3670913"/>
            <a:ext cx="2471797" cy="448812"/>
            <a:chOff x="4862260" y="3670913"/>
            <a:chExt cx="2471797" cy="448812"/>
          </a:xfrm>
        </p:grpSpPr>
        <p:sp>
          <p:nvSpPr>
            <p:cNvPr id="159" name="Freeform 158"/>
            <p:cNvSpPr/>
            <p:nvPr/>
          </p:nvSpPr>
          <p:spPr>
            <a:xfrm>
              <a:off x="4862260" y="3670913"/>
              <a:ext cx="309850" cy="448812"/>
            </a:xfrm>
            <a:custGeom>
              <a:avLst/>
              <a:gdLst/>
              <a:ahLst/>
              <a:cxnLst/>
              <a:rect l="0" t="0" r="0" b="0"/>
              <a:pathLst>
                <a:path w="309850" h="448812">
                  <a:moveTo>
                    <a:pt x="233532" y="24589"/>
                  </a:moveTo>
                  <a:lnTo>
                    <a:pt x="216765" y="35768"/>
                  </a:lnTo>
                  <a:lnTo>
                    <a:pt x="183981" y="42719"/>
                  </a:lnTo>
                  <a:lnTo>
                    <a:pt x="139387" y="36663"/>
                  </a:lnTo>
                  <a:lnTo>
                    <a:pt x="86214" y="20821"/>
                  </a:lnTo>
                  <a:lnTo>
                    <a:pt x="22970" y="0"/>
                  </a:lnTo>
                  <a:lnTo>
                    <a:pt x="14778" y="1177"/>
                  </a:lnTo>
                  <a:lnTo>
                    <a:pt x="8148" y="5471"/>
                  </a:lnTo>
                  <a:lnTo>
                    <a:pt x="2558" y="11844"/>
                  </a:lnTo>
                  <a:lnTo>
                    <a:pt x="0" y="19602"/>
                  </a:lnTo>
                  <a:lnTo>
                    <a:pt x="1991" y="48458"/>
                  </a:lnTo>
                  <a:lnTo>
                    <a:pt x="16263" y="99537"/>
                  </a:lnTo>
                  <a:lnTo>
                    <a:pt x="39628" y="160238"/>
                  </a:lnTo>
                  <a:lnTo>
                    <a:pt x="51947" y="191513"/>
                  </a:lnTo>
                  <a:lnTo>
                    <a:pt x="63531" y="208352"/>
                  </a:lnTo>
                  <a:lnTo>
                    <a:pt x="68725" y="210269"/>
                  </a:lnTo>
                  <a:lnTo>
                    <a:pt x="73358" y="208037"/>
                  </a:lnTo>
                  <a:lnTo>
                    <a:pt x="94788" y="184828"/>
                  </a:lnTo>
                  <a:lnTo>
                    <a:pt x="120283" y="170204"/>
                  </a:lnTo>
                  <a:lnTo>
                    <a:pt x="155653" y="164050"/>
                  </a:lnTo>
                  <a:lnTo>
                    <a:pt x="190180" y="167817"/>
                  </a:lnTo>
                  <a:lnTo>
                    <a:pt x="208806" y="176373"/>
                  </a:lnTo>
                  <a:lnTo>
                    <a:pt x="270934" y="217607"/>
                  </a:lnTo>
                  <a:lnTo>
                    <a:pt x="292187" y="246726"/>
                  </a:lnTo>
                  <a:lnTo>
                    <a:pt x="309849" y="299185"/>
                  </a:lnTo>
                  <a:lnTo>
                    <a:pt x="309827" y="337578"/>
                  </a:lnTo>
                  <a:lnTo>
                    <a:pt x="298169" y="381992"/>
                  </a:lnTo>
                  <a:lnTo>
                    <a:pt x="279850" y="412806"/>
                  </a:lnTo>
                  <a:lnTo>
                    <a:pt x="262307" y="429537"/>
                  </a:lnTo>
                  <a:lnTo>
                    <a:pt x="227110" y="446520"/>
                  </a:lnTo>
                  <a:lnTo>
                    <a:pt x="203772" y="448811"/>
                  </a:lnTo>
                  <a:lnTo>
                    <a:pt x="170902" y="446642"/>
                  </a:lnTo>
                  <a:lnTo>
                    <a:pt x="138776" y="445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348477" y="3853430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31585" y="0"/>
                  </a:moveTo>
                  <a:lnTo>
                    <a:pt x="15944" y="179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348477" y="3842901"/>
              <a:ext cx="63171" cy="42115"/>
            </a:xfrm>
            <a:custGeom>
              <a:avLst/>
              <a:gdLst/>
              <a:ahLst/>
              <a:cxnLst/>
              <a:rect l="0" t="0" r="0" b="0"/>
              <a:pathLst>
                <a:path w="63171" h="42115">
                  <a:moveTo>
                    <a:pt x="63170" y="42114"/>
                  </a:moveTo>
                  <a:lnTo>
                    <a:pt x="45190" y="264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37948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27461" y="3741362"/>
              <a:ext cx="242156" cy="356600"/>
            </a:xfrm>
            <a:custGeom>
              <a:avLst/>
              <a:gdLst/>
              <a:ahLst/>
              <a:cxnLst/>
              <a:rect l="0" t="0" r="0" b="0"/>
              <a:pathLst>
                <a:path w="242156" h="356600">
                  <a:moveTo>
                    <a:pt x="0" y="59425"/>
                  </a:moveTo>
                  <a:lnTo>
                    <a:pt x="5589" y="42658"/>
                  </a:lnTo>
                  <a:lnTo>
                    <a:pt x="17692" y="31306"/>
                  </a:lnTo>
                  <a:lnTo>
                    <a:pt x="58048" y="4683"/>
                  </a:lnTo>
                  <a:lnTo>
                    <a:pt x="81171" y="0"/>
                  </a:lnTo>
                  <a:lnTo>
                    <a:pt x="114908" y="2954"/>
                  </a:lnTo>
                  <a:lnTo>
                    <a:pt x="133348" y="11320"/>
                  </a:lnTo>
                  <a:lnTo>
                    <a:pt x="164250" y="35755"/>
                  </a:lnTo>
                  <a:lnTo>
                    <a:pt x="185797" y="61770"/>
                  </a:lnTo>
                  <a:lnTo>
                    <a:pt x="205633" y="111578"/>
                  </a:lnTo>
                  <a:lnTo>
                    <a:pt x="214826" y="158456"/>
                  </a:lnTo>
                  <a:lnTo>
                    <a:pt x="208638" y="213691"/>
                  </a:lnTo>
                  <a:lnTo>
                    <a:pt x="191598" y="276748"/>
                  </a:lnTo>
                  <a:lnTo>
                    <a:pt x="172843" y="310991"/>
                  </a:lnTo>
                  <a:lnTo>
                    <a:pt x="145579" y="341024"/>
                  </a:lnTo>
                  <a:lnTo>
                    <a:pt x="125533" y="353426"/>
                  </a:lnTo>
                  <a:lnTo>
                    <a:pt x="104925" y="356599"/>
                  </a:lnTo>
                  <a:lnTo>
                    <a:pt x="85238" y="352939"/>
                  </a:lnTo>
                  <a:lnTo>
                    <a:pt x="68689" y="343514"/>
                  </a:lnTo>
                  <a:lnTo>
                    <a:pt x="56655" y="328407"/>
                  </a:lnTo>
                  <a:lnTo>
                    <a:pt x="51808" y="319465"/>
                  </a:lnTo>
                  <a:lnTo>
                    <a:pt x="49542" y="297051"/>
                  </a:lnTo>
                  <a:lnTo>
                    <a:pt x="53604" y="272661"/>
                  </a:lnTo>
                  <a:lnTo>
                    <a:pt x="63208" y="250123"/>
                  </a:lnTo>
                  <a:lnTo>
                    <a:pt x="78396" y="234647"/>
                  </a:lnTo>
                  <a:lnTo>
                    <a:pt x="109796" y="219357"/>
                  </a:lnTo>
                  <a:lnTo>
                    <a:pt x="134196" y="213564"/>
                  </a:lnTo>
                  <a:lnTo>
                    <a:pt x="194750" y="222212"/>
                  </a:lnTo>
                  <a:lnTo>
                    <a:pt x="242155" y="2384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85471" y="379025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4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74943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148642" y="3906072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40882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59212" y="3708926"/>
              <a:ext cx="244853" cy="377179"/>
            </a:xfrm>
            <a:custGeom>
              <a:avLst/>
              <a:gdLst/>
              <a:ahLst/>
              <a:cxnLst/>
              <a:rect l="0" t="0" r="0" b="0"/>
              <a:pathLst>
                <a:path w="244853" h="377179">
                  <a:moveTo>
                    <a:pt x="0" y="49747"/>
                  </a:moveTo>
                  <a:lnTo>
                    <a:pt x="55045" y="15000"/>
                  </a:lnTo>
                  <a:lnTo>
                    <a:pt x="92999" y="2927"/>
                  </a:lnTo>
                  <a:lnTo>
                    <a:pt x="132710" y="0"/>
                  </a:lnTo>
                  <a:lnTo>
                    <a:pt x="156079" y="3460"/>
                  </a:lnTo>
                  <a:lnTo>
                    <a:pt x="178163" y="15137"/>
                  </a:lnTo>
                  <a:lnTo>
                    <a:pt x="207207" y="41442"/>
                  </a:lnTo>
                  <a:lnTo>
                    <a:pt x="227511" y="71463"/>
                  </a:lnTo>
                  <a:lnTo>
                    <a:pt x="244852" y="124227"/>
                  </a:lnTo>
                  <a:lnTo>
                    <a:pt x="244774" y="168262"/>
                  </a:lnTo>
                  <a:lnTo>
                    <a:pt x="233098" y="226232"/>
                  </a:lnTo>
                  <a:lnTo>
                    <a:pt x="209474" y="286556"/>
                  </a:lnTo>
                  <a:lnTo>
                    <a:pt x="175331" y="335436"/>
                  </a:lnTo>
                  <a:lnTo>
                    <a:pt x="152036" y="357964"/>
                  </a:lnTo>
                  <a:lnTo>
                    <a:pt x="129183" y="372346"/>
                  </a:lnTo>
                  <a:lnTo>
                    <a:pt x="106547" y="377178"/>
                  </a:lnTo>
                  <a:lnTo>
                    <a:pt x="95598" y="376829"/>
                  </a:lnTo>
                  <a:lnTo>
                    <a:pt x="77193" y="370202"/>
                  </a:lnTo>
                  <a:lnTo>
                    <a:pt x="46314" y="346883"/>
                  </a:lnTo>
                  <a:lnTo>
                    <a:pt x="30361" y="315472"/>
                  </a:lnTo>
                  <a:lnTo>
                    <a:pt x="18225" y="276529"/>
                  </a:lnTo>
                  <a:lnTo>
                    <a:pt x="20188" y="252315"/>
                  </a:lnTo>
                  <a:lnTo>
                    <a:pt x="23987" y="240944"/>
                  </a:lnTo>
                  <a:lnTo>
                    <a:pt x="37567" y="225191"/>
                  </a:lnTo>
                  <a:lnTo>
                    <a:pt x="46102" y="219352"/>
                  </a:lnTo>
                  <a:lnTo>
                    <a:pt x="86059" y="211135"/>
                  </a:lnTo>
                  <a:lnTo>
                    <a:pt x="142388" y="216764"/>
                  </a:lnTo>
                  <a:lnTo>
                    <a:pt x="199382" y="232514"/>
                  </a:lnTo>
                  <a:lnTo>
                    <a:pt x="221099" y="239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843523" y="3821844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45190" y="156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864580" y="3842901"/>
              <a:ext cx="52643" cy="31587"/>
            </a:xfrm>
            <a:custGeom>
              <a:avLst/>
              <a:gdLst/>
              <a:ahLst/>
              <a:cxnLst/>
              <a:rect l="0" t="0" r="0" b="0"/>
              <a:pathLst>
                <a:path w="52643" h="31587">
                  <a:moveTo>
                    <a:pt x="52642" y="31586"/>
                  </a:moveTo>
                  <a:lnTo>
                    <a:pt x="34662" y="159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70703" y="3701471"/>
              <a:ext cx="263354" cy="362530"/>
            </a:xfrm>
            <a:custGeom>
              <a:avLst/>
              <a:gdLst/>
              <a:ahLst/>
              <a:cxnLst/>
              <a:rect l="0" t="0" r="0" b="0"/>
              <a:pathLst>
                <a:path w="263354" h="362530">
                  <a:moveTo>
                    <a:pt x="141318" y="4560"/>
                  </a:moveTo>
                  <a:lnTo>
                    <a:pt x="108865" y="10626"/>
                  </a:lnTo>
                  <a:lnTo>
                    <a:pt x="51386" y="0"/>
                  </a:lnTo>
                  <a:lnTo>
                    <a:pt x="16405" y="1389"/>
                  </a:lnTo>
                  <a:lnTo>
                    <a:pt x="8910" y="7125"/>
                  </a:lnTo>
                  <a:lnTo>
                    <a:pt x="582" y="25977"/>
                  </a:lnTo>
                  <a:lnTo>
                    <a:pt x="0" y="46834"/>
                  </a:lnTo>
                  <a:lnTo>
                    <a:pt x="12267" y="106573"/>
                  </a:lnTo>
                  <a:lnTo>
                    <a:pt x="29119" y="162056"/>
                  </a:lnTo>
                  <a:lnTo>
                    <a:pt x="34933" y="168049"/>
                  </a:lnTo>
                  <a:lnTo>
                    <a:pt x="42318" y="170874"/>
                  </a:lnTo>
                  <a:lnTo>
                    <a:pt x="50752" y="171588"/>
                  </a:lnTo>
                  <a:lnTo>
                    <a:pt x="69481" y="166142"/>
                  </a:lnTo>
                  <a:lnTo>
                    <a:pt x="90673" y="158263"/>
                  </a:lnTo>
                  <a:lnTo>
                    <a:pt x="127742" y="154997"/>
                  </a:lnTo>
                  <a:lnTo>
                    <a:pt x="150492" y="158378"/>
                  </a:lnTo>
                  <a:lnTo>
                    <a:pt x="169182" y="166900"/>
                  </a:lnTo>
                  <a:lnTo>
                    <a:pt x="223024" y="208108"/>
                  </a:lnTo>
                  <a:lnTo>
                    <a:pt x="253123" y="247408"/>
                  </a:lnTo>
                  <a:lnTo>
                    <a:pt x="261199" y="271200"/>
                  </a:lnTo>
                  <a:lnTo>
                    <a:pt x="263353" y="284095"/>
                  </a:lnTo>
                  <a:lnTo>
                    <a:pt x="259506" y="307782"/>
                  </a:lnTo>
                  <a:lnTo>
                    <a:pt x="248828" y="328838"/>
                  </a:lnTo>
                  <a:lnTo>
                    <a:pt x="232384" y="345995"/>
                  </a:lnTo>
                  <a:lnTo>
                    <a:pt x="210257" y="355180"/>
                  </a:lnTo>
                  <a:lnTo>
                    <a:pt x="147710" y="361561"/>
                  </a:lnTo>
                  <a:lnTo>
                    <a:pt x="120261" y="362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380062" y="3811316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42114" y="0"/>
                  </a:moveTo>
                  <a:lnTo>
                    <a:pt x="26473" y="1798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832995" y="3769202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494839" y="175028"/>
            <a:ext cx="7801618" cy="698838"/>
            <a:chOff x="494839" y="175028"/>
            <a:chExt cx="7801618" cy="698838"/>
          </a:xfrm>
        </p:grpSpPr>
        <p:sp>
          <p:nvSpPr>
            <p:cNvPr id="2" name="Freeform 1"/>
            <p:cNvSpPr/>
            <p:nvPr/>
          </p:nvSpPr>
          <p:spPr>
            <a:xfrm>
              <a:off x="494839" y="195428"/>
              <a:ext cx="315856" cy="636324"/>
            </a:xfrm>
            <a:custGeom>
              <a:avLst/>
              <a:gdLst/>
              <a:ahLst/>
              <a:cxnLst/>
              <a:rect l="0" t="0" r="0" b="0"/>
              <a:pathLst>
                <a:path w="315856" h="636324">
                  <a:moveTo>
                    <a:pt x="0" y="636323"/>
                  </a:moveTo>
                  <a:lnTo>
                    <a:pt x="3119" y="582178"/>
                  </a:lnTo>
                  <a:lnTo>
                    <a:pt x="11453" y="534882"/>
                  </a:lnTo>
                  <a:lnTo>
                    <a:pt x="18211" y="482654"/>
                  </a:lnTo>
                  <a:lnTo>
                    <a:pt x="26084" y="428674"/>
                  </a:lnTo>
                  <a:lnTo>
                    <a:pt x="31669" y="375810"/>
                  </a:lnTo>
                  <a:lnTo>
                    <a:pt x="39704" y="320308"/>
                  </a:lnTo>
                  <a:lnTo>
                    <a:pt x="47227" y="264284"/>
                  </a:lnTo>
                  <a:lnTo>
                    <a:pt x="45507" y="208158"/>
                  </a:lnTo>
                  <a:lnTo>
                    <a:pt x="54006" y="145772"/>
                  </a:lnTo>
                  <a:lnTo>
                    <a:pt x="66950" y="83319"/>
                  </a:lnTo>
                  <a:lnTo>
                    <a:pt x="81941" y="29952"/>
                  </a:lnTo>
                  <a:lnTo>
                    <a:pt x="93350" y="6516"/>
                  </a:lnTo>
                  <a:lnTo>
                    <a:pt x="102008" y="1202"/>
                  </a:lnTo>
                  <a:lnTo>
                    <a:pt x="112459" y="0"/>
                  </a:lnTo>
                  <a:lnTo>
                    <a:pt x="124105" y="1537"/>
                  </a:lnTo>
                  <a:lnTo>
                    <a:pt x="133040" y="8412"/>
                  </a:lnTo>
                  <a:lnTo>
                    <a:pt x="155784" y="55233"/>
                  </a:lnTo>
                  <a:lnTo>
                    <a:pt x="175193" y="109632"/>
                  </a:lnTo>
                  <a:lnTo>
                    <a:pt x="192985" y="168095"/>
                  </a:lnTo>
                  <a:lnTo>
                    <a:pt x="210565" y="228176"/>
                  </a:lnTo>
                  <a:lnTo>
                    <a:pt x="228117" y="288990"/>
                  </a:lnTo>
                  <a:lnTo>
                    <a:pt x="245665" y="350450"/>
                  </a:lnTo>
                  <a:lnTo>
                    <a:pt x="263212" y="407604"/>
                  </a:lnTo>
                  <a:lnTo>
                    <a:pt x="280760" y="469203"/>
                  </a:lnTo>
                  <a:lnTo>
                    <a:pt x="294798" y="526449"/>
                  </a:lnTo>
                  <a:lnTo>
                    <a:pt x="315855" y="583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612848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8333"/>
                  </a:moveTo>
                  <a:lnTo>
                    <a:pt x="141506" y="0"/>
                  </a:lnTo>
                  <a:lnTo>
                    <a:pt x="84494" y="3827"/>
                  </a:lnTo>
                  <a:lnTo>
                    <a:pt x="28822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3264" y="494839"/>
              <a:ext cx="254044" cy="273742"/>
            </a:xfrm>
            <a:custGeom>
              <a:avLst/>
              <a:gdLst/>
              <a:ahLst/>
              <a:cxnLst/>
              <a:rect l="0" t="0" r="0" b="0"/>
              <a:pathLst>
                <a:path w="254044" h="273742">
                  <a:moveTo>
                    <a:pt x="200642" y="0"/>
                  </a:moveTo>
                  <a:lnTo>
                    <a:pt x="143378" y="3119"/>
                  </a:lnTo>
                  <a:lnTo>
                    <a:pt x="82486" y="14654"/>
                  </a:lnTo>
                  <a:lnTo>
                    <a:pt x="34973" y="29367"/>
                  </a:lnTo>
                  <a:lnTo>
                    <a:pt x="17437" y="40738"/>
                  </a:lnTo>
                  <a:lnTo>
                    <a:pt x="4964" y="56710"/>
                  </a:lnTo>
                  <a:lnTo>
                    <a:pt x="0" y="65883"/>
                  </a:lnTo>
                  <a:lnTo>
                    <a:pt x="1370" y="73168"/>
                  </a:lnTo>
                  <a:lnTo>
                    <a:pt x="6963" y="79194"/>
                  </a:lnTo>
                  <a:lnTo>
                    <a:pt x="69722" y="108348"/>
                  </a:lnTo>
                  <a:lnTo>
                    <a:pt x="126732" y="125560"/>
                  </a:lnTo>
                  <a:lnTo>
                    <a:pt x="188699" y="146126"/>
                  </a:lnTo>
                  <a:lnTo>
                    <a:pt x="220110" y="171198"/>
                  </a:lnTo>
                  <a:lnTo>
                    <a:pt x="243585" y="200854"/>
                  </a:lnTo>
                  <a:lnTo>
                    <a:pt x="254043" y="221459"/>
                  </a:lnTo>
                  <a:lnTo>
                    <a:pt x="253790" y="230698"/>
                  </a:lnTo>
                  <a:lnTo>
                    <a:pt x="250112" y="239196"/>
                  </a:lnTo>
                  <a:lnTo>
                    <a:pt x="244151" y="247202"/>
                  </a:lnTo>
                  <a:lnTo>
                    <a:pt x="225049" y="259216"/>
                  </a:lnTo>
                  <a:lnTo>
                    <a:pt x="200961" y="267285"/>
                  </a:lnTo>
                  <a:lnTo>
                    <a:pt x="144250" y="272466"/>
                  </a:lnTo>
                  <a:lnTo>
                    <a:pt x="103605" y="273363"/>
                  </a:lnTo>
                  <a:lnTo>
                    <a:pt x="7430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074" y="442196"/>
              <a:ext cx="212955" cy="294799"/>
            </a:xfrm>
            <a:custGeom>
              <a:avLst/>
              <a:gdLst/>
              <a:ahLst/>
              <a:cxnLst/>
              <a:rect l="0" t="0" r="0" b="0"/>
              <a:pathLst>
                <a:path w="212955" h="294799">
                  <a:moveTo>
                    <a:pt x="168573" y="0"/>
                  </a:moveTo>
                  <a:lnTo>
                    <a:pt x="114429" y="11453"/>
                  </a:lnTo>
                  <a:lnTo>
                    <a:pt x="53948" y="29368"/>
                  </a:lnTo>
                  <a:lnTo>
                    <a:pt x="14000" y="53591"/>
                  </a:lnTo>
                  <a:lnTo>
                    <a:pt x="5863" y="60294"/>
                  </a:lnTo>
                  <a:lnTo>
                    <a:pt x="1608" y="68272"/>
                  </a:lnTo>
                  <a:lnTo>
                    <a:pt x="0" y="86495"/>
                  </a:lnTo>
                  <a:lnTo>
                    <a:pt x="3548" y="93929"/>
                  </a:lnTo>
                  <a:lnTo>
                    <a:pt x="44069" y="123879"/>
                  </a:lnTo>
                  <a:lnTo>
                    <a:pt x="103449" y="149732"/>
                  </a:lnTo>
                  <a:lnTo>
                    <a:pt x="157787" y="182802"/>
                  </a:lnTo>
                  <a:lnTo>
                    <a:pt x="187214" y="204812"/>
                  </a:lnTo>
                  <a:lnTo>
                    <a:pt x="204382" y="233041"/>
                  </a:lnTo>
                  <a:lnTo>
                    <a:pt x="212954" y="253313"/>
                  </a:lnTo>
                  <a:lnTo>
                    <a:pt x="212199" y="262462"/>
                  </a:lnTo>
                  <a:lnTo>
                    <a:pt x="202000" y="278867"/>
                  </a:lnTo>
                  <a:lnTo>
                    <a:pt x="182650" y="287718"/>
                  </a:lnTo>
                  <a:lnTo>
                    <a:pt x="132099" y="293400"/>
                  </a:lnTo>
                  <a:lnTo>
                    <a:pt x="72465" y="294614"/>
                  </a:lnTo>
                  <a:lnTo>
                    <a:pt x="5276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0645" y="505367"/>
              <a:ext cx="226384" cy="240573"/>
            </a:xfrm>
            <a:custGeom>
              <a:avLst/>
              <a:gdLst/>
              <a:ahLst/>
              <a:cxnLst/>
              <a:rect l="0" t="0" r="0" b="0"/>
              <a:pathLst>
                <a:path w="226384" h="240573">
                  <a:moveTo>
                    <a:pt x="129158" y="10529"/>
                  </a:moveTo>
                  <a:lnTo>
                    <a:pt x="112390" y="4940"/>
                  </a:lnTo>
                  <a:lnTo>
                    <a:pt x="91680" y="8435"/>
                  </a:lnTo>
                  <a:lnTo>
                    <a:pt x="59951" y="23556"/>
                  </a:lnTo>
                  <a:lnTo>
                    <a:pt x="28270" y="49627"/>
                  </a:lnTo>
                  <a:lnTo>
                    <a:pt x="12177" y="81515"/>
                  </a:lnTo>
                  <a:lnTo>
                    <a:pt x="0" y="115010"/>
                  </a:lnTo>
                  <a:lnTo>
                    <a:pt x="162" y="152750"/>
                  </a:lnTo>
                  <a:lnTo>
                    <a:pt x="13208" y="193568"/>
                  </a:lnTo>
                  <a:lnTo>
                    <a:pt x="28491" y="215102"/>
                  </a:lnTo>
                  <a:lnTo>
                    <a:pt x="37480" y="224120"/>
                  </a:lnTo>
                  <a:lnTo>
                    <a:pt x="59946" y="234140"/>
                  </a:lnTo>
                  <a:lnTo>
                    <a:pt x="118086" y="240572"/>
                  </a:lnTo>
                  <a:lnTo>
                    <a:pt x="145294" y="235213"/>
                  </a:lnTo>
                  <a:lnTo>
                    <a:pt x="169084" y="223862"/>
                  </a:lnTo>
                  <a:lnTo>
                    <a:pt x="199869" y="197741"/>
                  </a:lnTo>
                  <a:lnTo>
                    <a:pt x="221937" y="157473"/>
                  </a:lnTo>
                  <a:lnTo>
                    <a:pt x="226106" y="147096"/>
                  </a:lnTo>
                  <a:lnTo>
                    <a:pt x="226383" y="104546"/>
                  </a:lnTo>
                  <a:lnTo>
                    <a:pt x="215653" y="78050"/>
                  </a:lnTo>
                  <a:lnTo>
                    <a:pt x="177419" y="23970"/>
                  </a:lnTo>
                  <a:lnTo>
                    <a:pt x="151256" y="7622"/>
                  </a:lnTo>
                  <a:lnTo>
                    <a:pt x="1291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34386" y="447136"/>
              <a:ext cx="129159" cy="247745"/>
            </a:xfrm>
            <a:custGeom>
              <a:avLst/>
              <a:gdLst/>
              <a:ahLst/>
              <a:cxnLst/>
              <a:rect l="0" t="0" r="0" b="0"/>
              <a:pathLst>
                <a:path w="129159" h="247745">
                  <a:moveTo>
                    <a:pt x="129158" y="5589"/>
                  </a:moveTo>
                  <a:lnTo>
                    <a:pt x="112390" y="0"/>
                  </a:lnTo>
                  <a:lnTo>
                    <a:pt x="79606" y="2113"/>
                  </a:lnTo>
                  <a:lnTo>
                    <a:pt x="59951" y="10283"/>
                  </a:lnTo>
                  <a:lnTo>
                    <a:pt x="28270" y="34592"/>
                  </a:lnTo>
                  <a:lnTo>
                    <a:pt x="12177" y="60586"/>
                  </a:lnTo>
                  <a:lnTo>
                    <a:pt x="0" y="90515"/>
                  </a:lnTo>
                  <a:lnTo>
                    <a:pt x="162" y="132788"/>
                  </a:lnTo>
                  <a:lnTo>
                    <a:pt x="13208" y="171179"/>
                  </a:lnTo>
                  <a:lnTo>
                    <a:pt x="31891" y="204781"/>
                  </a:lnTo>
                  <a:lnTo>
                    <a:pt x="48493" y="220071"/>
                  </a:lnTo>
                  <a:lnTo>
                    <a:pt x="108101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73291" y="494839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6066" y="0"/>
                  </a:moveTo>
                  <a:lnTo>
                    <a:pt x="6066" y="58617"/>
                  </a:lnTo>
                  <a:lnTo>
                    <a:pt x="0" y="112791"/>
                  </a:lnTo>
                  <a:lnTo>
                    <a:pt x="4522" y="168552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97951" y="515265"/>
              <a:ext cx="260433" cy="211202"/>
            </a:xfrm>
            <a:custGeom>
              <a:avLst/>
              <a:gdLst/>
              <a:ahLst/>
              <a:cxnLst/>
              <a:rect l="0" t="0" r="0" b="0"/>
              <a:pathLst>
                <a:path w="260433" h="211202">
                  <a:moveTo>
                    <a:pt x="144619" y="74330"/>
                  </a:moveTo>
                  <a:lnTo>
                    <a:pt x="144619" y="51974"/>
                  </a:lnTo>
                  <a:lnTo>
                    <a:pt x="138379" y="34758"/>
                  </a:lnTo>
                  <a:lnTo>
                    <a:pt x="126638" y="19308"/>
                  </a:lnTo>
                  <a:lnTo>
                    <a:pt x="109721" y="4642"/>
                  </a:lnTo>
                  <a:lnTo>
                    <a:pt x="99127" y="966"/>
                  </a:lnTo>
                  <a:lnTo>
                    <a:pt x="74877" y="0"/>
                  </a:lnTo>
                  <a:lnTo>
                    <a:pt x="54741" y="6590"/>
                  </a:lnTo>
                  <a:lnTo>
                    <a:pt x="22750" y="29884"/>
                  </a:lnTo>
                  <a:lnTo>
                    <a:pt x="6604" y="61291"/>
                  </a:lnTo>
                  <a:lnTo>
                    <a:pt x="0" y="100233"/>
                  </a:lnTo>
                  <a:lnTo>
                    <a:pt x="6174" y="154143"/>
                  </a:lnTo>
                  <a:lnTo>
                    <a:pt x="12118" y="177653"/>
                  </a:lnTo>
                  <a:lnTo>
                    <a:pt x="18850" y="185326"/>
                  </a:lnTo>
                  <a:lnTo>
                    <a:pt x="38809" y="193852"/>
                  </a:lnTo>
                  <a:lnTo>
                    <a:pt x="48342" y="193786"/>
                  </a:lnTo>
                  <a:lnTo>
                    <a:pt x="65174" y="187473"/>
                  </a:lnTo>
                  <a:lnTo>
                    <a:pt x="87804" y="165176"/>
                  </a:lnTo>
                  <a:lnTo>
                    <a:pt x="120355" y="115929"/>
                  </a:lnTo>
                  <a:lnTo>
                    <a:pt x="126816" y="102177"/>
                  </a:lnTo>
                  <a:lnTo>
                    <a:pt x="126901" y="103424"/>
                  </a:lnTo>
                  <a:lnTo>
                    <a:pt x="125788" y="107764"/>
                  </a:lnTo>
                  <a:lnTo>
                    <a:pt x="135400" y="136229"/>
                  </a:lnTo>
                  <a:lnTo>
                    <a:pt x="153065" y="163121"/>
                  </a:lnTo>
                  <a:lnTo>
                    <a:pt x="178707" y="185906"/>
                  </a:lnTo>
                  <a:lnTo>
                    <a:pt x="214120" y="201886"/>
                  </a:lnTo>
                  <a:lnTo>
                    <a:pt x="260432" y="211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21554" y="252683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31585" y="0"/>
                  </a:moveTo>
                  <a:lnTo>
                    <a:pt x="16931" y="55141"/>
                  </a:lnTo>
                  <a:lnTo>
                    <a:pt x="12425" y="109145"/>
                  </a:lnTo>
                  <a:lnTo>
                    <a:pt x="12073" y="172295"/>
                  </a:lnTo>
                  <a:lnTo>
                    <a:pt x="18936" y="229136"/>
                  </a:lnTo>
                  <a:lnTo>
                    <a:pt x="20429" y="280412"/>
                  </a:lnTo>
                  <a:lnTo>
                    <a:pt x="20871" y="328360"/>
                  </a:lnTo>
                  <a:lnTo>
                    <a:pt x="17882" y="379612"/>
                  </a:lnTo>
                  <a:lnTo>
                    <a:pt x="9588" y="42248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95212" y="44219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78705" y="16789"/>
                  </a:lnTo>
                  <a:lnTo>
                    <a:pt x="131199" y="20962"/>
                  </a:lnTo>
                  <a:lnTo>
                    <a:pt x="78908" y="29088"/>
                  </a:lnTo>
                  <a:lnTo>
                    <a:pt x="17666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69082" y="515896"/>
              <a:ext cx="15685" cy="168457"/>
            </a:xfrm>
            <a:custGeom>
              <a:avLst/>
              <a:gdLst/>
              <a:ahLst/>
              <a:cxnLst/>
              <a:rect l="0" t="0" r="0" b="0"/>
              <a:pathLst>
                <a:path w="15685" h="168457">
                  <a:moveTo>
                    <a:pt x="15684" y="0"/>
                  </a:moveTo>
                  <a:lnTo>
                    <a:pt x="7351" y="37478"/>
                  </a:lnTo>
                  <a:lnTo>
                    <a:pt x="0" y="88901"/>
                  </a:lnTo>
                  <a:lnTo>
                    <a:pt x="1809" y="124607"/>
                  </a:lnTo>
                  <a:lnTo>
                    <a:pt x="1568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63709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8994" y="452725"/>
              <a:ext cx="136872" cy="194287"/>
            </a:xfrm>
            <a:custGeom>
              <a:avLst/>
              <a:gdLst/>
              <a:ahLst/>
              <a:cxnLst/>
              <a:rect l="0" t="0" r="0" b="0"/>
              <a:pathLst>
                <a:path w="136872" h="194287">
                  <a:moveTo>
                    <a:pt x="0" y="31585"/>
                  </a:moveTo>
                  <a:lnTo>
                    <a:pt x="25194" y="92696"/>
                  </a:lnTo>
                  <a:lnTo>
                    <a:pt x="36581" y="126901"/>
                  </a:lnTo>
                  <a:lnTo>
                    <a:pt x="47261" y="176669"/>
                  </a:lnTo>
                  <a:lnTo>
                    <a:pt x="52564" y="187969"/>
                  </a:lnTo>
                  <a:lnTo>
                    <a:pt x="58440" y="193163"/>
                  </a:lnTo>
                  <a:lnTo>
                    <a:pt x="64696" y="194286"/>
                  </a:lnTo>
                  <a:lnTo>
                    <a:pt x="71207" y="192695"/>
                  </a:lnTo>
                  <a:lnTo>
                    <a:pt x="76717" y="185785"/>
                  </a:lnTo>
                  <a:lnTo>
                    <a:pt x="85959" y="162510"/>
                  </a:lnTo>
                  <a:lnTo>
                    <a:pt x="95359" y="102247"/>
                  </a:lnTo>
                  <a:lnTo>
                    <a:pt x="118247" y="4310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5707" y="458712"/>
              <a:ext cx="215400" cy="215112"/>
            </a:xfrm>
            <a:custGeom>
              <a:avLst/>
              <a:gdLst/>
              <a:ahLst/>
              <a:cxnLst/>
              <a:rect l="0" t="0" r="0" b="0"/>
              <a:pathLst>
                <a:path w="215400" h="215112">
                  <a:moveTo>
                    <a:pt x="24386" y="99298"/>
                  </a:moveTo>
                  <a:lnTo>
                    <a:pt x="51942" y="92062"/>
                  </a:lnTo>
                  <a:lnTo>
                    <a:pt x="111284" y="89420"/>
                  </a:lnTo>
                  <a:lnTo>
                    <a:pt x="168153" y="83309"/>
                  </a:lnTo>
                  <a:lnTo>
                    <a:pt x="196705" y="68564"/>
                  </a:lnTo>
                  <a:lnTo>
                    <a:pt x="209377" y="52883"/>
                  </a:lnTo>
                  <a:lnTo>
                    <a:pt x="214394" y="43788"/>
                  </a:lnTo>
                  <a:lnTo>
                    <a:pt x="215399" y="34215"/>
                  </a:lnTo>
                  <a:lnTo>
                    <a:pt x="210276" y="14220"/>
                  </a:lnTo>
                  <a:lnTo>
                    <a:pt x="202125" y="7485"/>
                  </a:lnTo>
                  <a:lnTo>
                    <a:pt x="177470" y="0"/>
                  </a:lnTo>
                  <a:lnTo>
                    <a:pt x="116323" y="3601"/>
                  </a:lnTo>
                  <a:lnTo>
                    <a:pt x="90983" y="9193"/>
                  </a:lnTo>
                  <a:lnTo>
                    <a:pt x="71142" y="21817"/>
                  </a:lnTo>
                  <a:lnTo>
                    <a:pt x="17639" y="83575"/>
                  </a:lnTo>
                  <a:lnTo>
                    <a:pt x="1980" y="116996"/>
                  </a:lnTo>
                  <a:lnTo>
                    <a:pt x="0" y="139919"/>
                  </a:lnTo>
                  <a:lnTo>
                    <a:pt x="4189" y="161805"/>
                  </a:lnTo>
                  <a:lnTo>
                    <a:pt x="13850" y="183231"/>
                  </a:lnTo>
                  <a:lnTo>
                    <a:pt x="32182" y="198213"/>
                  </a:lnTo>
                  <a:lnTo>
                    <a:pt x="57096" y="207601"/>
                  </a:lnTo>
                  <a:lnTo>
                    <a:pt x="108273" y="213628"/>
                  </a:lnTo>
                  <a:lnTo>
                    <a:pt x="129671" y="215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3917" y="252683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49263"/>
                  </a:lnTo>
                  <a:lnTo>
                    <a:pt x="1169" y="101684"/>
                  </a:lnTo>
                  <a:lnTo>
                    <a:pt x="5589" y="145019"/>
                  </a:lnTo>
                  <a:lnTo>
                    <a:pt x="8333" y="188455"/>
                  </a:lnTo>
                  <a:lnTo>
                    <a:pt x="12998" y="246132"/>
                  </a:lnTo>
                  <a:lnTo>
                    <a:pt x="18669" y="295976"/>
                  </a:lnTo>
                  <a:lnTo>
                    <a:pt x="20349" y="344670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7656" y="186809"/>
              <a:ext cx="310288" cy="234331"/>
            </a:xfrm>
            <a:custGeom>
              <a:avLst/>
              <a:gdLst/>
              <a:ahLst/>
              <a:cxnLst/>
              <a:rect l="0" t="0" r="0" b="0"/>
              <a:pathLst>
                <a:path w="310288" h="234331">
                  <a:moveTo>
                    <a:pt x="8333" y="171159"/>
                  </a:moveTo>
                  <a:lnTo>
                    <a:pt x="0" y="133681"/>
                  </a:lnTo>
                  <a:lnTo>
                    <a:pt x="1120" y="110049"/>
                  </a:lnTo>
                  <a:lnTo>
                    <a:pt x="9417" y="87847"/>
                  </a:lnTo>
                  <a:lnTo>
                    <a:pt x="32831" y="55617"/>
                  </a:lnTo>
                  <a:lnTo>
                    <a:pt x="72184" y="22861"/>
                  </a:lnTo>
                  <a:lnTo>
                    <a:pt x="124236" y="0"/>
                  </a:lnTo>
                  <a:lnTo>
                    <a:pt x="166937" y="83"/>
                  </a:lnTo>
                  <a:lnTo>
                    <a:pt x="224193" y="18997"/>
                  </a:lnTo>
                  <a:lnTo>
                    <a:pt x="270511" y="48382"/>
                  </a:lnTo>
                  <a:lnTo>
                    <a:pt x="289803" y="68629"/>
                  </a:lnTo>
                  <a:lnTo>
                    <a:pt x="302277" y="93225"/>
                  </a:lnTo>
                  <a:lnTo>
                    <a:pt x="310287" y="138969"/>
                  </a:lnTo>
                  <a:lnTo>
                    <a:pt x="301482" y="183978"/>
                  </a:lnTo>
                  <a:lnTo>
                    <a:pt x="287190" y="203373"/>
                  </a:lnTo>
                  <a:lnTo>
                    <a:pt x="267970" y="215892"/>
                  </a:lnTo>
                  <a:lnTo>
                    <a:pt x="218903" y="234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00787" y="442196"/>
              <a:ext cx="84229" cy="199455"/>
            </a:xfrm>
            <a:custGeom>
              <a:avLst/>
              <a:gdLst/>
              <a:ahLst/>
              <a:cxnLst/>
              <a:rect l="0" t="0" r="0" b="0"/>
              <a:pathLst>
                <a:path w="84229" h="199455">
                  <a:moveTo>
                    <a:pt x="0" y="115814"/>
                  </a:moveTo>
                  <a:lnTo>
                    <a:pt x="16788" y="170859"/>
                  </a:lnTo>
                  <a:lnTo>
                    <a:pt x="19792" y="199454"/>
                  </a:lnTo>
                  <a:lnTo>
                    <a:pt x="20495" y="191202"/>
                  </a:lnTo>
                  <a:lnTo>
                    <a:pt x="6354" y="136095"/>
                  </a:lnTo>
                  <a:lnTo>
                    <a:pt x="7472" y="99466"/>
                  </a:lnTo>
                  <a:lnTo>
                    <a:pt x="20801" y="64567"/>
                  </a:lnTo>
                  <a:lnTo>
                    <a:pt x="59947" y="14777"/>
                  </a:lnTo>
                  <a:lnTo>
                    <a:pt x="70707" y="656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5028" y="529351"/>
              <a:ext cx="154923" cy="130781"/>
            </a:xfrm>
            <a:custGeom>
              <a:avLst/>
              <a:gdLst/>
              <a:ahLst/>
              <a:cxnLst/>
              <a:rect l="0" t="0" r="0" b="0"/>
              <a:pathLst>
                <a:path w="154923" h="130781">
                  <a:moveTo>
                    <a:pt x="138443" y="18130"/>
                  </a:moveTo>
                  <a:lnTo>
                    <a:pt x="121675" y="6952"/>
                  </a:lnTo>
                  <a:lnTo>
                    <a:pt x="83302" y="0"/>
                  </a:lnTo>
                  <a:lnTo>
                    <a:pt x="57784" y="4613"/>
                  </a:lnTo>
                  <a:lnTo>
                    <a:pt x="26807" y="20364"/>
                  </a:lnTo>
                  <a:lnTo>
                    <a:pt x="11618" y="34331"/>
                  </a:lnTo>
                  <a:lnTo>
                    <a:pt x="968" y="52237"/>
                  </a:lnTo>
                  <a:lnTo>
                    <a:pt x="0" y="60755"/>
                  </a:lnTo>
                  <a:lnTo>
                    <a:pt x="5163" y="76459"/>
                  </a:lnTo>
                  <a:lnTo>
                    <a:pt x="21224" y="104043"/>
                  </a:lnTo>
                  <a:lnTo>
                    <a:pt x="37212" y="117925"/>
                  </a:lnTo>
                  <a:lnTo>
                    <a:pt x="46390" y="123265"/>
                  </a:lnTo>
                  <a:lnTo>
                    <a:pt x="87252" y="130780"/>
                  </a:lnTo>
                  <a:lnTo>
                    <a:pt x="110232" y="126298"/>
                  </a:lnTo>
                  <a:lnTo>
                    <a:pt x="128244" y="115338"/>
                  </a:lnTo>
                  <a:lnTo>
                    <a:pt x="144049" y="98768"/>
                  </a:lnTo>
                  <a:lnTo>
                    <a:pt x="152633" y="76586"/>
                  </a:lnTo>
                  <a:lnTo>
                    <a:pt x="154922" y="64120"/>
                  </a:lnTo>
                  <a:lnTo>
                    <a:pt x="151226" y="40910"/>
                  </a:lnTo>
                  <a:lnTo>
                    <a:pt x="138443" y="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228" y="537027"/>
              <a:ext cx="112883" cy="316889"/>
            </a:xfrm>
            <a:custGeom>
              <a:avLst/>
              <a:gdLst/>
              <a:ahLst/>
              <a:cxnLst/>
              <a:rect l="0" t="0" r="0" b="0"/>
              <a:pathLst>
                <a:path w="112883" h="316889">
                  <a:moveTo>
                    <a:pt x="0" y="157853"/>
                  </a:moveTo>
                  <a:lnTo>
                    <a:pt x="17958" y="212898"/>
                  </a:lnTo>
                  <a:lnTo>
                    <a:pt x="28546" y="264306"/>
                  </a:lnTo>
                  <a:lnTo>
                    <a:pt x="36574" y="313932"/>
                  </a:lnTo>
                  <a:lnTo>
                    <a:pt x="38421" y="316888"/>
                  </a:lnTo>
                  <a:lnTo>
                    <a:pt x="39652" y="314179"/>
                  </a:lnTo>
                  <a:lnTo>
                    <a:pt x="39850" y="298691"/>
                  </a:lnTo>
                  <a:lnTo>
                    <a:pt x="30445" y="244381"/>
                  </a:lnTo>
                  <a:lnTo>
                    <a:pt x="20719" y="190120"/>
                  </a:lnTo>
                  <a:lnTo>
                    <a:pt x="13547" y="136998"/>
                  </a:lnTo>
                  <a:lnTo>
                    <a:pt x="11423" y="87333"/>
                  </a:lnTo>
                  <a:lnTo>
                    <a:pt x="16294" y="34219"/>
                  </a:lnTo>
                  <a:lnTo>
                    <a:pt x="30824" y="6317"/>
                  </a:lnTo>
                  <a:lnTo>
                    <a:pt x="39267" y="1847"/>
                  </a:lnTo>
                  <a:lnTo>
                    <a:pt x="61125" y="0"/>
                  </a:lnTo>
                  <a:lnTo>
                    <a:pt x="80199" y="6198"/>
                  </a:lnTo>
                  <a:lnTo>
                    <a:pt x="88561" y="11126"/>
                  </a:lnTo>
                  <a:lnTo>
                    <a:pt x="100971" y="25961"/>
                  </a:lnTo>
                  <a:lnTo>
                    <a:pt x="109217" y="45422"/>
                  </a:lnTo>
                  <a:lnTo>
                    <a:pt x="112882" y="69669"/>
                  </a:lnTo>
                  <a:lnTo>
                    <a:pt x="108271" y="89805"/>
                  </a:lnTo>
                  <a:lnTo>
                    <a:pt x="103766" y="98450"/>
                  </a:lnTo>
                  <a:lnTo>
                    <a:pt x="96083" y="104213"/>
                  </a:lnTo>
                  <a:lnTo>
                    <a:pt x="59490" y="113462"/>
                  </a:lnTo>
                  <a:lnTo>
                    <a:pt x="42114" y="115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1224" y="473415"/>
              <a:ext cx="100415" cy="189881"/>
            </a:xfrm>
            <a:custGeom>
              <a:avLst/>
              <a:gdLst/>
              <a:ahLst/>
              <a:cxnLst/>
              <a:rect l="0" t="0" r="0" b="0"/>
              <a:pathLst>
                <a:path w="100415" h="189881">
                  <a:moveTo>
                    <a:pt x="15988" y="95123"/>
                  </a:moveTo>
                  <a:lnTo>
                    <a:pt x="58680" y="80551"/>
                  </a:lnTo>
                  <a:lnTo>
                    <a:pt x="94741" y="55720"/>
                  </a:lnTo>
                  <a:lnTo>
                    <a:pt x="98906" y="47798"/>
                  </a:lnTo>
                  <a:lnTo>
                    <a:pt x="100414" y="29636"/>
                  </a:lnTo>
                  <a:lnTo>
                    <a:pt x="94065" y="12985"/>
                  </a:lnTo>
                  <a:lnTo>
                    <a:pt x="89096" y="5270"/>
                  </a:lnTo>
                  <a:lnTo>
                    <a:pt x="81104" y="1296"/>
                  </a:lnTo>
                  <a:lnTo>
                    <a:pt x="59746" y="0"/>
                  </a:lnTo>
                  <a:lnTo>
                    <a:pt x="49840" y="3632"/>
                  </a:lnTo>
                  <a:lnTo>
                    <a:pt x="32593" y="17026"/>
                  </a:lnTo>
                  <a:lnTo>
                    <a:pt x="9730" y="44297"/>
                  </a:lnTo>
                  <a:lnTo>
                    <a:pt x="1508" y="70584"/>
                  </a:lnTo>
                  <a:lnTo>
                    <a:pt x="0" y="112029"/>
                  </a:lnTo>
                  <a:lnTo>
                    <a:pt x="5373" y="134223"/>
                  </a:lnTo>
                  <a:lnTo>
                    <a:pt x="15559" y="151885"/>
                  </a:lnTo>
                  <a:lnTo>
                    <a:pt x="34125" y="164415"/>
                  </a:lnTo>
                  <a:lnTo>
                    <a:pt x="89687" y="189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85140" y="463253"/>
              <a:ext cx="84228" cy="161695"/>
            </a:xfrm>
            <a:custGeom>
              <a:avLst/>
              <a:gdLst/>
              <a:ahLst/>
              <a:cxnLst/>
              <a:rect l="0" t="0" r="0" b="0"/>
              <a:pathLst>
                <a:path w="84228" h="161695">
                  <a:moveTo>
                    <a:pt x="0" y="105285"/>
                  </a:moveTo>
                  <a:lnTo>
                    <a:pt x="15618" y="161694"/>
                  </a:lnTo>
                  <a:lnTo>
                    <a:pt x="5840" y="133207"/>
                  </a:lnTo>
                  <a:lnTo>
                    <a:pt x="2323" y="79562"/>
                  </a:lnTo>
                  <a:lnTo>
                    <a:pt x="6102" y="55248"/>
                  </a:lnTo>
                  <a:lnTo>
                    <a:pt x="11087" y="46191"/>
                  </a:lnTo>
                  <a:lnTo>
                    <a:pt x="48513" y="13420"/>
                  </a:lnTo>
                  <a:lnTo>
                    <a:pt x="62895" y="5965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5709" y="28426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554" y="163654"/>
                  </a:lnTo>
                  <a:lnTo>
                    <a:pt x="10240" y="213567"/>
                  </a:lnTo>
                  <a:lnTo>
                    <a:pt x="10472" y="272946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79896" y="40008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2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79938" y="46325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49498" y="55088"/>
                  </a:lnTo>
                  <a:lnTo>
                    <a:pt x="81156" y="102488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00994" y="452725"/>
              <a:ext cx="147401" cy="357970"/>
            </a:xfrm>
            <a:custGeom>
              <a:avLst/>
              <a:gdLst/>
              <a:ahLst/>
              <a:cxnLst/>
              <a:rect l="0" t="0" r="0" b="0"/>
              <a:pathLst>
                <a:path w="147401" h="357970">
                  <a:moveTo>
                    <a:pt x="147400" y="0"/>
                  </a:moveTo>
                  <a:lnTo>
                    <a:pt x="128271" y="63428"/>
                  </a:lnTo>
                  <a:lnTo>
                    <a:pt x="103185" y="121436"/>
                  </a:lnTo>
                  <a:lnTo>
                    <a:pt x="71777" y="180017"/>
                  </a:lnTo>
                  <a:lnTo>
                    <a:pt x="48061" y="238113"/>
                  </a:lnTo>
                  <a:lnTo>
                    <a:pt x="27759" y="288661"/>
                  </a:lnTo>
                  <a:lnTo>
                    <a:pt x="6177" y="34254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8538" y="663295"/>
              <a:ext cx="4358799" cy="210571"/>
            </a:xfrm>
            <a:custGeom>
              <a:avLst/>
              <a:gdLst/>
              <a:ahLst/>
              <a:cxnLst/>
              <a:rect l="0" t="0" r="0" b="0"/>
              <a:pathLst>
                <a:path w="4358799" h="210571">
                  <a:moveTo>
                    <a:pt x="4358798" y="0"/>
                  </a:moveTo>
                  <a:lnTo>
                    <a:pt x="4309868" y="3119"/>
                  </a:lnTo>
                  <a:lnTo>
                    <a:pt x="4250737" y="9065"/>
                  </a:lnTo>
                  <a:lnTo>
                    <a:pt x="4200063" y="17475"/>
                  </a:lnTo>
                  <a:lnTo>
                    <a:pt x="4152928" y="21165"/>
                  </a:lnTo>
                  <a:lnTo>
                    <a:pt x="4100748" y="27978"/>
                  </a:lnTo>
                  <a:lnTo>
                    <a:pt x="4041353" y="30517"/>
                  </a:lnTo>
                  <a:lnTo>
                    <a:pt x="3981641" y="31269"/>
                  </a:lnTo>
                  <a:lnTo>
                    <a:pt x="3921477" y="34642"/>
                  </a:lnTo>
                  <a:lnTo>
                    <a:pt x="3873983" y="39900"/>
                  </a:lnTo>
                  <a:lnTo>
                    <a:pt x="3830979" y="41130"/>
                  </a:lnTo>
                  <a:lnTo>
                    <a:pt x="3784571" y="41677"/>
                  </a:lnTo>
                  <a:lnTo>
                    <a:pt x="3729172" y="41984"/>
                  </a:lnTo>
                  <a:lnTo>
                    <a:pt x="3668532" y="49324"/>
                  </a:lnTo>
                  <a:lnTo>
                    <a:pt x="3611493" y="51987"/>
                  </a:lnTo>
                  <a:lnTo>
                    <a:pt x="3555166" y="52513"/>
                  </a:lnTo>
                  <a:lnTo>
                    <a:pt x="3498980" y="52617"/>
                  </a:lnTo>
                  <a:lnTo>
                    <a:pt x="3442821" y="52637"/>
                  </a:lnTo>
                  <a:lnTo>
                    <a:pt x="3386667" y="52641"/>
                  </a:lnTo>
                  <a:lnTo>
                    <a:pt x="3323279" y="52642"/>
                  </a:lnTo>
                  <a:lnTo>
                    <a:pt x="3264485" y="52642"/>
                  </a:lnTo>
                  <a:lnTo>
                    <a:pt x="3207811" y="52642"/>
                  </a:lnTo>
                  <a:lnTo>
                    <a:pt x="3150386" y="52642"/>
                  </a:lnTo>
                  <a:lnTo>
                    <a:pt x="3087051" y="52642"/>
                  </a:lnTo>
                  <a:lnTo>
                    <a:pt x="3029133" y="52642"/>
                  </a:lnTo>
                  <a:lnTo>
                    <a:pt x="2971462" y="52642"/>
                  </a:lnTo>
                  <a:lnTo>
                    <a:pt x="2908078" y="52642"/>
                  </a:lnTo>
                  <a:lnTo>
                    <a:pt x="2850151" y="52642"/>
                  </a:lnTo>
                  <a:lnTo>
                    <a:pt x="2793648" y="59878"/>
                  </a:lnTo>
                  <a:lnTo>
                    <a:pt x="2734307" y="62520"/>
                  </a:lnTo>
                  <a:lnTo>
                    <a:pt x="2683848" y="62978"/>
                  </a:lnTo>
                  <a:lnTo>
                    <a:pt x="2634972" y="63114"/>
                  </a:lnTo>
                  <a:lnTo>
                    <a:pt x="2587735" y="66273"/>
                  </a:lnTo>
                  <a:lnTo>
                    <a:pt x="2536694" y="71499"/>
                  </a:lnTo>
                  <a:lnTo>
                    <a:pt x="2487646" y="73047"/>
                  </a:lnTo>
                  <a:lnTo>
                    <a:pt x="2440358" y="73506"/>
                  </a:lnTo>
                  <a:lnTo>
                    <a:pt x="2377566" y="73661"/>
                  </a:lnTo>
                  <a:lnTo>
                    <a:pt x="2328712" y="73688"/>
                  </a:lnTo>
                  <a:lnTo>
                    <a:pt x="2267038" y="80933"/>
                  </a:lnTo>
                  <a:lnTo>
                    <a:pt x="2216935" y="83252"/>
                  </a:lnTo>
                  <a:lnTo>
                    <a:pt x="2165045" y="83939"/>
                  </a:lnTo>
                  <a:lnTo>
                    <a:pt x="2112625" y="84142"/>
                  </a:lnTo>
                  <a:lnTo>
                    <a:pt x="2060049" y="85372"/>
                  </a:lnTo>
                  <a:lnTo>
                    <a:pt x="2007426" y="91456"/>
                  </a:lnTo>
                  <a:lnTo>
                    <a:pt x="1954789" y="93778"/>
                  </a:lnTo>
                  <a:lnTo>
                    <a:pt x="1902148" y="94467"/>
                  </a:lnTo>
                  <a:lnTo>
                    <a:pt x="1849506" y="95840"/>
                  </a:lnTo>
                  <a:lnTo>
                    <a:pt x="1796864" y="101967"/>
                  </a:lnTo>
                  <a:lnTo>
                    <a:pt x="1744221" y="104302"/>
                  </a:lnTo>
                  <a:lnTo>
                    <a:pt x="1692749" y="104994"/>
                  </a:lnTo>
                  <a:lnTo>
                    <a:pt x="1629722" y="105227"/>
                  </a:lnTo>
                  <a:lnTo>
                    <a:pt x="1578625" y="105268"/>
                  </a:lnTo>
                  <a:lnTo>
                    <a:pt x="1523320" y="108399"/>
                  </a:lnTo>
                  <a:lnTo>
                    <a:pt x="1465600" y="113617"/>
                  </a:lnTo>
                  <a:lnTo>
                    <a:pt x="1411453" y="115163"/>
                  </a:lnTo>
                  <a:lnTo>
                    <a:pt x="1361484" y="115621"/>
                  </a:lnTo>
                  <a:lnTo>
                    <a:pt x="1313923" y="118876"/>
                  </a:lnTo>
                  <a:lnTo>
                    <a:pt x="1262786" y="124130"/>
                  </a:lnTo>
                  <a:lnTo>
                    <a:pt x="1213709" y="125686"/>
                  </a:lnTo>
                  <a:lnTo>
                    <a:pt x="1166413" y="129267"/>
                  </a:lnTo>
                  <a:lnTo>
                    <a:pt x="1115354" y="134618"/>
                  </a:lnTo>
                  <a:lnTo>
                    <a:pt x="1066301" y="136203"/>
                  </a:lnTo>
                  <a:lnTo>
                    <a:pt x="1015892" y="139792"/>
                  </a:lnTo>
                  <a:lnTo>
                    <a:pt x="962741" y="145145"/>
                  </a:lnTo>
                  <a:lnTo>
                    <a:pt x="914237" y="146731"/>
                  </a:lnTo>
                  <a:lnTo>
                    <a:pt x="862821" y="147201"/>
                  </a:lnTo>
                  <a:lnTo>
                    <a:pt x="813661" y="150460"/>
                  </a:lnTo>
                  <a:lnTo>
                    <a:pt x="766340" y="155715"/>
                  </a:lnTo>
                  <a:lnTo>
                    <a:pt x="715274" y="160391"/>
                  </a:lnTo>
                  <a:lnTo>
                    <a:pt x="666219" y="166066"/>
                  </a:lnTo>
                  <a:lnTo>
                    <a:pt x="618928" y="170867"/>
                  </a:lnTo>
                  <a:lnTo>
                    <a:pt x="567872" y="176579"/>
                  </a:lnTo>
                  <a:lnTo>
                    <a:pt x="518818" y="178272"/>
                  </a:lnTo>
                  <a:lnTo>
                    <a:pt x="471529" y="181893"/>
                  </a:lnTo>
                  <a:lnTo>
                    <a:pt x="420473" y="187255"/>
                  </a:lnTo>
                  <a:lnTo>
                    <a:pt x="371420" y="188844"/>
                  </a:lnTo>
                  <a:lnTo>
                    <a:pt x="312923" y="189381"/>
                  </a:lnTo>
                  <a:lnTo>
                    <a:pt x="256308" y="190657"/>
                  </a:lnTo>
                  <a:lnTo>
                    <a:pt x="196945" y="197841"/>
                  </a:lnTo>
                  <a:lnTo>
                    <a:pt x="134829" y="199607"/>
                  </a:lnTo>
                  <a:lnTo>
                    <a:pt x="86093" y="205502"/>
                  </a:lnTo>
                  <a:lnTo>
                    <a:pt x="23072" y="20956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90590" y="4211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8334"/>
                  </a:lnTo>
                  <a:lnTo>
                    <a:pt x="3933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50272" y="175028"/>
              <a:ext cx="303615" cy="458635"/>
            </a:xfrm>
            <a:custGeom>
              <a:avLst/>
              <a:gdLst/>
              <a:ahLst/>
              <a:cxnLst/>
              <a:rect l="0" t="0" r="0" b="0"/>
              <a:pathLst>
                <a:path w="303615" h="458635">
                  <a:moveTo>
                    <a:pt x="303614" y="98712"/>
                  </a:moveTo>
                  <a:lnTo>
                    <a:pt x="260952" y="37839"/>
                  </a:lnTo>
                  <a:lnTo>
                    <a:pt x="246048" y="23695"/>
                  </a:lnTo>
                  <a:lnTo>
                    <a:pt x="197681" y="1197"/>
                  </a:lnTo>
                  <a:lnTo>
                    <a:pt x="173864" y="0"/>
                  </a:lnTo>
                  <a:lnTo>
                    <a:pt x="150021" y="4538"/>
                  </a:lnTo>
                  <a:lnTo>
                    <a:pt x="122274" y="21416"/>
                  </a:lnTo>
                  <a:lnTo>
                    <a:pt x="71677" y="73629"/>
                  </a:lnTo>
                  <a:lnTo>
                    <a:pt x="38217" y="128549"/>
                  </a:lnTo>
                  <a:lnTo>
                    <a:pt x="17397" y="177483"/>
                  </a:lnTo>
                  <a:lnTo>
                    <a:pt x="4470" y="229027"/>
                  </a:lnTo>
                  <a:lnTo>
                    <a:pt x="119" y="281343"/>
                  </a:lnTo>
                  <a:lnTo>
                    <a:pt x="0" y="333890"/>
                  </a:lnTo>
                  <a:lnTo>
                    <a:pt x="8023" y="384164"/>
                  </a:lnTo>
                  <a:lnTo>
                    <a:pt x="24699" y="421157"/>
                  </a:lnTo>
                  <a:lnTo>
                    <a:pt x="37712" y="439333"/>
                  </a:lnTo>
                  <a:lnTo>
                    <a:pt x="57533" y="452090"/>
                  </a:lnTo>
                  <a:lnTo>
                    <a:pt x="69370" y="457130"/>
                  </a:lnTo>
                  <a:lnTo>
                    <a:pt x="113975" y="458634"/>
                  </a:lnTo>
                  <a:lnTo>
                    <a:pt x="164236" y="451671"/>
                  </a:lnTo>
                  <a:lnTo>
                    <a:pt x="215641" y="437668"/>
                  </a:lnTo>
                  <a:lnTo>
                    <a:pt x="272028" y="404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9882" y="178984"/>
              <a:ext cx="184575" cy="376329"/>
            </a:xfrm>
            <a:custGeom>
              <a:avLst/>
              <a:gdLst/>
              <a:ahLst/>
              <a:cxnLst/>
              <a:rect l="0" t="0" r="0" b="0"/>
              <a:pathLst>
                <a:path w="184575" h="376329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4"/>
                  </a:lnTo>
                  <a:lnTo>
                    <a:pt x="11088" y="185638"/>
                  </a:lnTo>
                  <a:lnTo>
                    <a:pt x="16295" y="247672"/>
                  </a:lnTo>
                  <a:lnTo>
                    <a:pt x="23059" y="297732"/>
                  </a:lnTo>
                  <a:lnTo>
                    <a:pt x="25938" y="357162"/>
                  </a:lnTo>
                  <a:lnTo>
                    <a:pt x="25162" y="376328"/>
                  </a:lnTo>
                  <a:lnTo>
                    <a:pt x="23317" y="374887"/>
                  </a:lnTo>
                  <a:lnTo>
                    <a:pt x="19318" y="360809"/>
                  </a:lnTo>
                  <a:lnTo>
                    <a:pt x="16540" y="300342"/>
                  </a:lnTo>
                  <a:lnTo>
                    <a:pt x="21832" y="264855"/>
                  </a:lnTo>
                  <a:lnTo>
                    <a:pt x="36398" y="237703"/>
                  </a:lnTo>
                  <a:lnTo>
                    <a:pt x="55533" y="214840"/>
                  </a:lnTo>
                  <a:lnTo>
                    <a:pt x="65791" y="212247"/>
                  </a:lnTo>
                  <a:lnTo>
                    <a:pt x="92787" y="215605"/>
                  </a:lnTo>
                  <a:lnTo>
                    <a:pt x="118043" y="228015"/>
                  </a:lnTo>
                  <a:lnTo>
                    <a:pt x="157264" y="258989"/>
                  </a:lnTo>
                  <a:lnTo>
                    <a:pt x="169706" y="282783"/>
                  </a:lnTo>
                  <a:lnTo>
                    <a:pt x="180169" y="325943"/>
                  </a:lnTo>
                  <a:lnTo>
                    <a:pt x="18457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5586" y="354205"/>
              <a:ext cx="239969" cy="214334"/>
            </a:xfrm>
            <a:custGeom>
              <a:avLst/>
              <a:gdLst/>
              <a:ahLst/>
              <a:cxnLst/>
              <a:rect l="0" t="0" r="0" b="0"/>
              <a:pathLst>
                <a:path w="239969" h="214334">
                  <a:moveTo>
                    <a:pt x="176797" y="109048"/>
                  </a:moveTo>
                  <a:lnTo>
                    <a:pt x="182386" y="92281"/>
                  </a:lnTo>
                  <a:lnTo>
                    <a:pt x="182011" y="74690"/>
                  </a:lnTo>
                  <a:lnTo>
                    <a:pt x="176775" y="55173"/>
                  </a:lnTo>
                  <a:lnTo>
                    <a:pt x="166648" y="34801"/>
                  </a:lnTo>
                  <a:lnTo>
                    <a:pt x="151230" y="20288"/>
                  </a:lnTo>
                  <a:lnTo>
                    <a:pt x="112735" y="1438"/>
                  </a:lnTo>
                  <a:lnTo>
                    <a:pt x="92173" y="0"/>
                  </a:lnTo>
                  <a:lnTo>
                    <a:pt x="50377" y="8609"/>
                  </a:lnTo>
                  <a:lnTo>
                    <a:pt x="42214" y="14013"/>
                  </a:lnTo>
                  <a:lnTo>
                    <a:pt x="30025" y="29376"/>
                  </a:lnTo>
                  <a:lnTo>
                    <a:pt x="8886" y="81182"/>
                  </a:lnTo>
                  <a:lnTo>
                    <a:pt x="0" y="134350"/>
                  </a:lnTo>
                  <a:lnTo>
                    <a:pt x="9639" y="175947"/>
                  </a:lnTo>
                  <a:lnTo>
                    <a:pt x="24125" y="194543"/>
                  </a:lnTo>
                  <a:lnTo>
                    <a:pt x="32902" y="201140"/>
                  </a:lnTo>
                  <a:lnTo>
                    <a:pt x="42263" y="204368"/>
                  </a:lnTo>
                  <a:lnTo>
                    <a:pt x="62022" y="204835"/>
                  </a:lnTo>
                  <a:lnTo>
                    <a:pt x="92877" y="192932"/>
                  </a:lnTo>
                  <a:lnTo>
                    <a:pt x="118657" y="168998"/>
                  </a:lnTo>
                  <a:lnTo>
                    <a:pt x="135524" y="134090"/>
                  </a:lnTo>
                  <a:lnTo>
                    <a:pt x="143298" y="89732"/>
                  </a:lnTo>
                  <a:lnTo>
                    <a:pt x="143936" y="91491"/>
                  </a:lnTo>
                  <a:lnTo>
                    <a:pt x="150549" y="122348"/>
                  </a:lnTo>
                  <a:lnTo>
                    <a:pt x="171526" y="161068"/>
                  </a:lnTo>
                  <a:lnTo>
                    <a:pt x="205103" y="199751"/>
                  </a:lnTo>
                  <a:lnTo>
                    <a:pt x="219013" y="207852"/>
                  </a:lnTo>
                  <a:lnTo>
                    <a:pt x="239968" y="214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17140" y="366122"/>
              <a:ext cx="171739" cy="191889"/>
            </a:xfrm>
            <a:custGeom>
              <a:avLst/>
              <a:gdLst/>
              <a:ahLst/>
              <a:cxnLst/>
              <a:rect l="0" t="0" r="0" b="0"/>
              <a:pathLst>
                <a:path w="171739" h="191889">
                  <a:moveTo>
                    <a:pt x="0" y="44489"/>
                  </a:moveTo>
                  <a:lnTo>
                    <a:pt x="3120" y="87181"/>
                  </a:lnTo>
                  <a:lnTo>
                    <a:pt x="10723" y="146557"/>
                  </a:lnTo>
                  <a:lnTo>
                    <a:pt x="16305" y="172217"/>
                  </a:lnTo>
                  <a:lnTo>
                    <a:pt x="3954" y="118739"/>
                  </a:lnTo>
                  <a:lnTo>
                    <a:pt x="2341" y="79877"/>
                  </a:lnTo>
                  <a:lnTo>
                    <a:pt x="14808" y="23933"/>
                  </a:lnTo>
                  <a:lnTo>
                    <a:pt x="21570" y="15577"/>
                  </a:lnTo>
                  <a:lnTo>
                    <a:pt x="41562" y="3173"/>
                  </a:lnTo>
                  <a:lnTo>
                    <a:pt x="62926" y="0"/>
                  </a:lnTo>
                  <a:lnTo>
                    <a:pt x="73536" y="792"/>
                  </a:lnTo>
                  <a:lnTo>
                    <a:pt x="94683" y="11030"/>
                  </a:lnTo>
                  <a:lnTo>
                    <a:pt x="138983" y="48922"/>
                  </a:lnTo>
                  <a:lnTo>
                    <a:pt x="165059" y="87478"/>
                  </a:lnTo>
                  <a:lnTo>
                    <a:pt x="169701" y="97715"/>
                  </a:lnTo>
                  <a:lnTo>
                    <a:pt x="171738" y="121567"/>
                  </a:lnTo>
                  <a:lnTo>
                    <a:pt x="169428" y="158184"/>
                  </a:lnTo>
                  <a:lnTo>
                    <a:pt x="168455" y="191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51925" y="397112"/>
              <a:ext cx="173268" cy="413583"/>
            </a:xfrm>
            <a:custGeom>
              <a:avLst/>
              <a:gdLst/>
              <a:ahLst/>
              <a:cxnLst/>
              <a:rect l="0" t="0" r="0" b="0"/>
              <a:pathLst>
                <a:path w="173268" h="413583">
                  <a:moveTo>
                    <a:pt x="123184" y="97727"/>
                  </a:moveTo>
                  <a:lnTo>
                    <a:pt x="128773" y="80959"/>
                  </a:lnTo>
                  <a:lnTo>
                    <a:pt x="126659" y="48175"/>
                  </a:lnTo>
                  <a:lnTo>
                    <a:pt x="118489" y="28521"/>
                  </a:lnTo>
                  <a:lnTo>
                    <a:pt x="113035" y="20004"/>
                  </a:lnTo>
                  <a:lnTo>
                    <a:pt x="97616" y="7421"/>
                  </a:lnTo>
                  <a:lnTo>
                    <a:pt x="88591" y="2428"/>
                  </a:lnTo>
                  <a:lnTo>
                    <a:pt x="66085" y="0"/>
                  </a:lnTo>
                  <a:lnTo>
                    <a:pt x="42825" y="3990"/>
                  </a:lnTo>
                  <a:lnTo>
                    <a:pt x="24688" y="13562"/>
                  </a:lnTo>
                  <a:lnTo>
                    <a:pt x="11948" y="31854"/>
                  </a:lnTo>
                  <a:lnTo>
                    <a:pt x="3555" y="55582"/>
                  </a:lnTo>
                  <a:lnTo>
                    <a:pt x="0" y="94078"/>
                  </a:lnTo>
                  <a:lnTo>
                    <a:pt x="3315" y="117162"/>
                  </a:lnTo>
                  <a:lnTo>
                    <a:pt x="11807" y="136001"/>
                  </a:lnTo>
                  <a:lnTo>
                    <a:pt x="17347" y="144300"/>
                  </a:lnTo>
                  <a:lnTo>
                    <a:pt x="24550" y="148663"/>
                  </a:lnTo>
                  <a:lnTo>
                    <a:pt x="41912" y="150391"/>
                  </a:lnTo>
                  <a:lnTo>
                    <a:pt x="71417" y="139197"/>
                  </a:lnTo>
                  <a:lnTo>
                    <a:pt x="85749" y="124347"/>
                  </a:lnTo>
                  <a:lnTo>
                    <a:pt x="110070" y="91807"/>
                  </a:lnTo>
                  <a:lnTo>
                    <a:pt x="115611" y="90271"/>
                  </a:lnTo>
                  <a:lnTo>
                    <a:pt x="120475" y="92756"/>
                  </a:lnTo>
                  <a:lnTo>
                    <a:pt x="124887" y="97923"/>
                  </a:lnTo>
                  <a:lnTo>
                    <a:pt x="144003" y="161039"/>
                  </a:lnTo>
                  <a:lnTo>
                    <a:pt x="158232" y="222667"/>
                  </a:lnTo>
                  <a:lnTo>
                    <a:pt x="171137" y="283930"/>
                  </a:lnTo>
                  <a:lnTo>
                    <a:pt x="173267" y="332793"/>
                  </a:lnTo>
                  <a:lnTo>
                    <a:pt x="169619" y="362858"/>
                  </a:lnTo>
                  <a:lnTo>
                    <a:pt x="157860" y="385578"/>
                  </a:lnTo>
                  <a:lnTo>
                    <a:pt x="149811" y="394913"/>
                  </a:lnTo>
                  <a:lnTo>
                    <a:pt x="128389" y="405285"/>
                  </a:lnTo>
                  <a:lnTo>
                    <a:pt x="70919" y="411943"/>
                  </a:lnTo>
                  <a:lnTo>
                    <a:pt x="43803" y="412853"/>
                  </a:lnTo>
                  <a:lnTo>
                    <a:pt x="7370" y="413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39739" y="389554"/>
              <a:ext cx="9070" cy="200042"/>
            </a:xfrm>
            <a:custGeom>
              <a:avLst/>
              <a:gdLst/>
              <a:ahLst/>
              <a:cxnLst/>
              <a:rect l="0" t="0" r="0" b="0"/>
              <a:pathLst>
                <a:path w="9070" h="200042">
                  <a:moveTo>
                    <a:pt x="9069" y="0"/>
                  </a:moveTo>
                  <a:lnTo>
                    <a:pt x="4" y="58617"/>
                  </a:lnTo>
                  <a:lnTo>
                    <a:pt x="0" y="112791"/>
                  </a:lnTo>
                  <a:lnTo>
                    <a:pt x="6931" y="165433"/>
                  </a:lnTo>
                  <a:lnTo>
                    <a:pt x="906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27752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33037" y="379522"/>
              <a:ext cx="136872" cy="157432"/>
            </a:xfrm>
            <a:custGeom>
              <a:avLst/>
              <a:gdLst/>
              <a:ahLst/>
              <a:cxnLst/>
              <a:rect l="0" t="0" r="0" b="0"/>
              <a:pathLst>
                <a:path w="136872" h="157432">
                  <a:moveTo>
                    <a:pt x="0" y="73203"/>
                  </a:moveTo>
                  <a:lnTo>
                    <a:pt x="0" y="134508"/>
                  </a:lnTo>
                  <a:lnTo>
                    <a:pt x="0" y="81911"/>
                  </a:lnTo>
                  <a:lnTo>
                    <a:pt x="5589" y="38609"/>
                  </a:lnTo>
                  <a:lnTo>
                    <a:pt x="14573" y="16494"/>
                  </a:lnTo>
                  <a:lnTo>
                    <a:pt x="20244" y="7321"/>
                  </a:lnTo>
                  <a:lnTo>
                    <a:pt x="28704" y="2375"/>
                  </a:lnTo>
                  <a:lnTo>
                    <a:pt x="50581" y="0"/>
                  </a:lnTo>
                  <a:lnTo>
                    <a:pt x="60627" y="3344"/>
                  </a:lnTo>
                  <a:lnTo>
                    <a:pt x="78028" y="16418"/>
                  </a:lnTo>
                  <a:lnTo>
                    <a:pt x="122595" y="73764"/>
                  </a:lnTo>
                  <a:lnTo>
                    <a:pt x="130526" y="97629"/>
                  </a:lnTo>
                  <a:lnTo>
                    <a:pt x="136871" y="157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04248" y="404376"/>
              <a:ext cx="205195" cy="406319"/>
            </a:xfrm>
            <a:custGeom>
              <a:avLst/>
              <a:gdLst/>
              <a:ahLst/>
              <a:cxnLst/>
              <a:rect l="0" t="0" r="0" b="0"/>
              <a:pathLst>
                <a:path w="205195" h="406319">
                  <a:moveTo>
                    <a:pt x="165700" y="100991"/>
                  </a:moveTo>
                  <a:lnTo>
                    <a:pt x="171289" y="84224"/>
                  </a:lnTo>
                  <a:lnTo>
                    <a:pt x="170914" y="66633"/>
                  </a:lnTo>
                  <a:lnTo>
                    <a:pt x="165678" y="48286"/>
                  </a:lnTo>
                  <a:lnTo>
                    <a:pt x="136696" y="10198"/>
                  </a:lnTo>
                  <a:lnTo>
                    <a:pt x="116934" y="2147"/>
                  </a:lnTo>
                  <a:lnTo>
                    <a:pt x="105113" y="0"/>
                  </a:lnTo>
                  <a:lnTo>
                    <a:pt x="82621" y="3854"/>
                  </a:lnTo>
                  <a:lnTo>
                    <a:pt x="53346" y="19177"/>
                  </a:lnTo>
                  <a:lnTo>
                    <a:pt x="22494" y="45316"/>
                  </a:lnTo>
                  <a:lnTo>
                    <a:pt x="6545" y="71627"/>
                  </a:lnTo>
                  <a:lnTo>
                    <a:pt x="0" y="107239"/>
                  </a:lnTo>
                  <a:lnTo>
                    <a:pt x="4708" y="130674"/>
                  </a:lnTo>
                  <a:lnTo>
                    <a:pt x="9239" y="141837"/>
                  </a:lnTo>
                  <a:lnTo>
                    <a:pt x="16939" y="149279"/>
                  </a:lnTo>
                  <a:lnTo>
                    <a:pt x="37973" y="157547"/>
                  </a:lnTo>
                  <a:lnTo>
                    <a:pt x="59800" y="158103"/>
                  </a:lnTo>
                  <a:lnTo>
                    <a:pt x="80029" y="153280"/>
                  </a:lnTo>
                  <a:lnTo>
                    <a:pt x="96818" y="143338"/>
                  </a:lnTo>
                  <a:lnTo>
                    <a:pt x="140940" y="95148"/>
                  </a:lnTo>
                  <a:lnTo>
                    <a:pt x="146854" y="94756"/>
                  </a:lnTo>
                  <a:lnTo>
                    <a:pt x="151966" y="99174"/>
                  </a:lnTo>
                  <a:lnTo>
                    <a:pt x="156544" y="106799"/>
                  </a:lnTo>
                  <a:lnTo>
                    <a:pt x="170734" y="165851"/>
                  </a:lnTo>
                  <a:lnTo>
                    <a:pt x="189181" y="226237"/>
                  </a:lnTo>
                  <a:lnTo>
                    <a:pt x="202920" y="286085"/>
                  </a:lnTo>
                  <a:lnTo>
                    <a:pt x="205194" y="327669"/>
                  </a:lnTo>
                  <a:lnTo>
                    <a:pt x="201581" y="351476"/>
                  </a:lnTo>
                  <a:lnTo>
                    <a:pt x="189836" y="370635"/>
                  </a:lnTo>
                  <a:lnTo>
                    <a:pt x="181791" y="379020"/>
                  </a:lnTo>
                  <a:lnTo>
                    <a:pt x="160373" y="388336"/>
                  </a:lnTo>
                  <a:lnTo>
                    <a:pt x="108496" y="399906"/>
                  </a:lnTo>
                  <a:lnTo>
                    <a:pt x="48578" y="405474"/>
                  </a:lnTo>
                  <a:lnTo>
                    <a:pt x="28829" y="406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59503" y="242155"/>
              <a:ext cx="21057" cy="347441"/>
            </a:xfrm>
            <a:custGeom>
              <a:avLst/>
              <a:gdLst/>
              <a:ahLst/>
              <a:cxnLst/>
              <a:rect l="0" t="0" r="0" b="0"/>
              <a:pathLst>
                <a:path w="21057" h="347441">
                  <a:moveTo>
                    <a:pt x="0" y="0"/>
                  </a:moveTo>
                  <a:lnTo>
                    <a:pt x="8332" y="37478"/>
                  </a:lnTo>
                  <a:lnTo>
                    <a:pt x="15684" y="100080"/>
                  </a:lnTo>
                  <a:lnTo>
                    <a:pt x="19464" y="159505"/>
                  </a:lnTo>
                  <a:lnTo>
                    <a:pt x="14996" y="221566"/>
                  </a:lnTo>
                  <a:lnTo>
                    <a:pt x="18646" y="281372"/>
                  </a:lnTo>
                  <a:lnTo>
                    <a:pt x="20581" y="327674"/>
                  </a:lnTo>
                  <a:lnTo>
                    <a:pt x="2105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54218" y="421139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92892" y="1170"/>
                  </a:lnTo>
                  <a:lnTo>
                    <a:pt x="142811" y="7236"/>
                  </a:lnTo>
                  <a:lnTo>
                    <a:pt x="89758" y="9553"/>
                  </a:lnTo>
                  <a:lnTo>
                    <a:pt x="35953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17431" y="210569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6545"/>
                  </a:lnTo>
                  <a:lnTo>
                    <a:pt x="0" y="230904"/>
                  </a:lnTo>
                  <a:lnTo>
                    <a:pt x="0" y="280936"/>
                  </a:lnTo>
                  <a:lnTo>
                    <a:pt x="6065" y="338596"/>
                  </a:lnTo>
                  <a:lnTo>
                    <a:pt x="5214" y="338035"/>
                  </a:lnTo>
                  <a:lnTo>
                    <a:pt x="3476" y="334151"/>
                  </a:lnTo>
                  <a:lnTo>
                    <a:pt x="11910" y="281596"/>
                  </a:lnTo>
                  <a:lnTo>
                    <a:pt x="24586" y="244483"/>
                  </a:lnTo>
                  <a:lnTo>
                    <a:pt x="30428" y="233179"/>
                  </a:lnTo>
                  <a:lnTo>
                    <a:pt x="46279" y="217499"/>
                  </a:lnTo>
                  <a:lnTo>
                    <a:pt x="55419" y="211680"/>
                  </a:lnTo>
                  <a:lnTo>
                    <a:pt x="65022" y="210140"/>
                  </a:lnTo>
                  <a:lnTo>
                    <a:pt x="85051" y="214669"/>
                  </a:lnTo>
                  <a:lnTo>
                    <a:pt x="102531" y="230719"/>
                  </a:lnTo>
                  <a:lnTo>
                    <a:pt x="127228" y="273562"/>
                  </a:lnTo>
                  <a:lnTo>
                    <a:pt x="150678" y="336897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20856" y="362792"/>
              <a:ext cx="175601" cy="237333"/>
            </a:xfrm>
            <a:custGeom>
              <a:avLst/>
              <a:gdLst/>
              <a:ahLst/>
              <a:cxnLst/>
              <a:rect l="0" t="0" r="0" b="0"/>
              <a:pathLst>
                <a:path w="175601" h="237333">
                  <a:moveTo>
                    <a:pt x="28201" y="110990"/>
                  </a:moveTo>
                  <a:lnTo>
                    <a:pt x="46181" y="95349"/>
                  </a:lnTo>
                  <a:lnTo>
                    <a:pt x="102555" y="65317"/>
                  </a:lnTo>
                  <a:lnTo>
                    <a:pt x="154629" y="39176"/>
                  </a:lnTo>
                  <a:lnTo>
                    <a:pt x="160449" y="31528"/>
                  </a:lnTo>
                  <a:lnTo>
                    <a:pt x="163160" y="22921"/>
                  </a:lnTo>
                  <a:lnTo>
                    <a:pt x="163797" y="13673"/>
                  </a:lnTo>
                  <a:lnTo>
                    <a:pt x="159542" y="7507"/>
                  </a:lnTo>
                  <a:lnTo>
                    <a:pt x="152026" y="3397"/>
                  </a:lnTo>
                  <a:lnTo>
                    <a:pt x="130027" y="0"/>
                  </a:lnTo>
                  <a:lnTo>
                    <a:pt x="87098" y="5834"/>
                  </a:lnTo>
                  <a:lnTo>
                    <a:pt x="29024" y="34722"/>
                  </a:lnTo>
                  <a:lnTo>
                    <a:pt x="13749" y="51357"/>
                  </a:lnTo>
                  <a:lnTo>
                    <a:pt x="8038" y="60706"/>
                  </a:lnTo>
                  <a:lnTo>
                    <a:pt x="0" y="101810"/>
                  </a:lnTo>
                  <a:lnTo>
                    <a:pt x="5689" y="151291"/>
                  </a:lnTo>
                  <a:lnTo>
                    <a:pt x="11566" y="173355"/>
                  </a:lnTo>
                  <a:lnTo>
                    <a:pt x="24318" y="191740"/>
                  </a:lnTo>
                  <a:lnTo>
                    <a:pt x="54346" y="215244"/>
                  </a:lnTo>
                  <a:lnTo>
                    <a:pt x="80765" y="227515"/>
                  </a:lnTo>
                  <a:lnTo>
                    <a:pt x="139146" y="235393"/>
                  </a:lnTo>
                  <a:lnTo>
                    <a:pt x="175600" y="237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65173" y="937036"/>
            <a:ext cx="8420962" cy="768581"/>
            <a:chOff x="865173" y="937036"/>
            <a:chExt cx="8420962" cy="768581"/>
          </a:xfrm>
        </p:grpSpPr>
        <p:sp>
          <p:nvSpPr>
            <p:cNvPr id="44" name="Freeform 43"/>
            <p:cNvSpPr/>
            <p:nvPr/>
          </p:nvSpPr>
          <p:spPr>
            <a:xfrm>
              <a:off x="865173" y="1193965"/>
              <a:ext cx="267925" cy="511652"/>
            </a:xfrm>
            <a:custGeom>
              <a:avLst/>
              <a:gdLst/>
              <a:ahLst/>
              <a:cxnLst/>
              <a:rect l="0" t="0" r="0" b="0"/>
              <a:pathLst>
                <a:path w="267925" h="511652">
                  <a:moveTo>
                    <a:pt x="166619" y="79983"/>
                  </a:moveTo>
                  <a:lnTo>
                    <a:pt x="147491" y="27278"/>
                  </a:lnTo>
                  <a:lnTo>
                    <a:pt x="136281" y="11325"/>
                  </a:lnTo>
                  <a:lnTo>
                    <a:pt x="117261" y="2675"/>
                  </a:lnTo>
                  <a:lnTo>
                    <a:pt x="94379" y="0"/>
                  </a:lnTo>
                  <a:lnTo>
                    <a:pt x="72511" y="2711"/>
                  </a:lnTo>
                  <a:lnTo>
                    <a:pt x="54214" y="10935"/>
                  </a:lnTo>
                  <a:lnTo>
                    <a:pt x="23403" y="35278"/>
                  </a:lnTo>
                  <a:lnTo>
                    <a:pt x="7462" y="66867"/>
                  </a:lnTo>
                  <a:lnTo>
                    <a:pt x="0" y="120632"/>
                  </a:lnTo>
                  <a:lnTo>
                    <a:pt x="1047" y="165857"/>
                  </a:lnTo>
                  <a:lnTo>
                    <a:pt x="9584" y="186779"/>
                  </a:lnTo>
                  <a:lnTo>
                    <a:pt x="24296" y="200757"/>
                  </a:lnTo>
                  <a:lnTo>
                    <a:pt x="62337" y="219263"/>
                  </a:lnTo>
                  <a:lnTo>
                    <a:pt x="82837" y="220654"/>
                  </a:lnTo>
                  <a:lnTo>
                    <a:pt x="103646" y="216203"/>
                  </a:lnTo>
                  <a:lnTo>
                    <a:pt x="133923" y="200543"/>
                  </a:lnTo>
                  <a:lnTo>
                    <a:pt x="150528" y="187767"/>
                  </a:lnTo>
                  <a:lnTo>
                    <a:pt x="167441" y="161832"/>
                  </a:lnTo>
                  <a:lnTo>
                    <a:pt x="171846" y="160285"/>
                  </a:lnTo>
                  <a:lnTo>
                    <a:pt x="175953" y="163933"/>
                  </a:lnTo>
                  <a:lnTo>
                    <a:pt x="206433" y="220873"/>
                  </a:lnTo>
                  <a:lnTo>
                    <a:pt x="227906" y="279388"/>
                  </a:lnTo>
                  <a:lnTo>
                    <a:pt x="253508" y="338867"/>
                  </a:lnTo>
                  <a:lnTo>
                    <a:pt x="267924" y="395676"/>
                  </a:lnTo>
                  <a:lnTo>
                    <a:pt x="267605" y="434784"/>
                  </a:lnTo>
                  <a:lnTo>
                    <a:pt x="265529" y="446369"/>
                  </a:lnTo>
                  <a:lnTo>
                    <a:pt x="253863" y="465479"/>
                  </a:lnTo>
                  <a:lnTo>
                    <a:pt x="236980" y="480602"/>
                  </a:lnTo>
                  <a:lnTo>
                    <a:pt x="217778" y="491222"/>
                  </a:lnTo>
                  <a:lnTo>
                    <a:pt x="168449" y="499167"/>
                  </a:lnTo>
                  <a:lnTo>
                    <a:pt x="110525" y="500736"/>
                  </a:lnTo>
                  <a:lnTo>
                    <a:pt x="69670" y="504128"/>
                  </a:lnTo>
                  <a:lnTo>
                    <a:pt x="40277" y="511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89720" y="1200248"/>
              <a:ext cx="63172" cy="234582"/>
            </a:xfrm>
            <a:custGeom>
              <a:avLst/>
              <a:gdLst/>
              <a:ahLst/>
              <a:cxnLst/>
              <a:rect l="0" t="0" r="0" b="0"/>
              <a:pathLst>
                <a:path w="63172" h="234582">
                  <a:moveTo>
                    <a:pt x="0" y="94757"/>
                  </a:moveTo>
                  <a:lnTo>
                    <a:pt x="11452" y="143688"/>
                  </a:lnTo>
                  <a:lnTo>
                    <a:pt x="24749" y="197229"/>
                  </a:lnTo>
                  <a:lnTo>
                    <a:pt x="40738" y="230794"/>
                  </a:lnTo>
                  <a:lnTo>
                    <a:pt x="43536" y="234581"/>
                  </a:lnTo>
                  <a:lnTo>
                    <a:pt x="44232" y="233596"/>
                  </a:lnTo>
                  <a:lnTo>
                    <a:pt x="33173" y="172278"/>
                  </a:lnTo>
                  <a:lnTo>
                    <a:pt x="20341" y="116317"/>
                  </a:lnTo>
                  <a:lnTo>
                    <a:pt x="16059" y="93811"/>
                  </a:lnTo>
                  <a:lnTo>
                    <a:pt x="18056" y="68210"/>
                  </a:lnTo>
                  <a:lnTo>
                    <a:pt x="25962" y="4747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74968" y="1252891"/>
              <a:ext cx="127527" cy="171131"/>
            </a:xfrm>
            <a:custGeom>
              <a:avLst/>
              <a:gdLst/>
              <a:ahLst/>
              <a:cxnLst/>
              <a:rect l="0" t="0" r="0" b="0"/>
              <a:pathLst>
                <a:path w="127527" h="171131">
                  <a:moveTo>
                    <a:pt x="88493" y="0"/>
                  </a:moveTo>
                  <a:lnTo>
                    <a:pt x="64446" y="9575"/>
                  </a:lnTo>
                  <a:lnTo>
                    <a:pt x="28900" y="39403"/>
                  </a:lnTo>
                  <a:lnTo>
                    <a:pt x="9174" y="82479"/>
                  </a:lnTo>
                  <a:lnTo>
                    <a:pt x="0" y="115295"/>
                  </a:lnTo>
                  <a:lnTo>
                    <a:pt x="1590" y="136640"/>
                  </a:lnTo>
                  <a:lnTo>
                    <a:pt x="5991" y="144906"/>
                  </a:lnTo>
                  <a:lnTo>
                    <a:pt x="20240" y="157209"/>
                  </a:lnTo>
                  <a:lnTo>
                    <a:pt x="47992" y="170713"/>
                  </a:lnTo>
                  <a:lnTo>
                    <a:pt x="57983" y="171130"/>
                  </a:lnTo>
                  <a:lnTo>
                    <a:pt x="78442" y="165355"/>
                  </a:lnTo>
                  <a:lnTo>
                    <a:pt x="104102" y="148950"/>
                  </a:lnTo>
                  <a:lnTo>
                    <a:pt x="116097" y="132880"/>
                  </a:lnTo>
                  <a:lnTo>
                    <a:pt x="124158" y="112870"/>
                  </a:lnTo>
                  <a:lnTo>
                    <a:pt x="127526" y="76467"/>
                  </a:lnTo>
                  <a:lnTo>
                    <a:pt x="124168" y="53872"/>
                  </a:lnTo>
                  <a:lnTo>
                    <a:pt x="115657" y="35251"/>
                  </a:lnTo>
                  <a:lnTo>
                    <a:pt x="9902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03624" y="1263419"/>
              <a:ext cx="137506" cy="131887"/>
            </a:xfrm>
            <a:custGeom>
              <a:avLst/>
              <a:gdLst/>
              <a:ahLst/>
              <a:cxnLst/>
              <a:rect l="0" t="0" r="0" b="0"/>
              <a:pathLst>
                <a:path w="137506" h="13188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1" y="102529"/>
                  </a:lnTo>
                  <a:lnTo>
                    <a:pt x="17079" y="120048"/>
                  </a:lnTo>
                  <a:lnTo>
                    <a:pt x="25496" y="125656"/>
                  </a:lnTo>
                  <a:lnTo>
                    <a:pt x="47327" y="131886"/>
                  </a:lnTo>
                  <a:lnTo>
                    <a:pt x="69507" y="128416"/>
                  </a:lnTo>
                  <a:lnTo>
                    <a:pt x="98606" y="113309"/>
                  </a:lnTo>
                  <a:lnTo>
                    <a:pt x="113355" y="99493"/>
                  </a:lnTo>
                  <a:lnTo>
                    <a:pt x="136273" y="51880"/>
                  </a:lnTo>
                  <a:lnTo>
                    <a:pt x="137505" y="31247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54107" y="1209179"/>
              <a:ext cx="110022" cy="334924"/>
            </a:xfrm>
            <a:custGeom>
              <a:avLst/>
              <a:gdLst/>
              <a:ahLst/>
              <a:cxnLst/>
              <a:rect l="0" t="0" r="0" b="0"/>
              <a:pathLst>
                <a:path w="110022" h="334924">
                  <a:moveTo>
                    <a:pt x="9437" y="117411"/>
                  </a:moveTo>
                  <a:lnTo>
                    <a:pt x="17770" y="171556"/>
                  </a:lnTo>
                  <a:lnTo>
                    <a:pt x="25121" y="232092"/>
                  </a:lnTo>
                  <a:lnTo>
                    <a:pt x="28902" y="283062"/>
                  </a:lnTo>
                  <a:lnTo>
                    <a:pt x="36245" y="334923"/>
                  </a:lnTo>
                  <a:lnTo>
                    <a:pt x="35498" y="333779"/>
                  </a:lnTo>
                  <a:lnTo>
                    <a:pt x="22747" y="277575"/>
                  </a:lnTo>
                  <a:lnTo>
                    <a:pt x="12412" y="214343"/>
                  </a:lnTo>
                  <a:lnTo>
                    <a:pt x="4435" y="162035"/>
                  </a:lnTo>
                  <a:lnTo>
                    <a:pt x="0" y="109501"/>
                  </a:lnTo>
                  <a:lnTo>
                    <a:pt x="2243" y="57184"/>
                  </a:lnTo>
                  <a:lnTo>
                    <a:pt x="8579" y="35661"/>
                  </a:lnTo>
                  <a:lnTo>
                    <a:pt x="19194" y="18297"/>
                  </a:lnTo>
                  <a:lnTo>
                    <a:pt x="34830" y="5900"/>
                  </a:lnTo>
                  <a:lnTo>
                    <a:pt x="43913" y="956"/>
                  </a:lnTo>
                  <a:lnTo>
                    <a:pt x="53478" y="0"/>
                  </a:lnTo>
                  <a:lnTo>
                    <a:pt x="73464" y="5177"/>
                  </a:lnTo>
                  <a:lnTo>
                    <a:pt x="90926" y="18396"/>
                  </a:lnTo>
                  <a:lnTo>
                    <a:pt x="98858" y="26835"/>
                  </a:lnTo>
                  <a:lnTo>
                    <a:pt x="107671" y="48689"/>
                  </a:lnTo>
                  <a:lnTo>
                    <a:pt x="110021" y="61068"/>
                  </a:lnTo>
                  <a:lnTo>
                    <a:pt x="106393" y="84181"/>
                  </a:lnTo>
                  <a:lnTo>
                    <a:pt x="102150" y="95258"/>
                  </a:lnTo>
                  <a:lnTo>
                    <a:pt x="94643" y="102642"/>
                  </a:lnTo>
                  <a:lnTo>
                    <a:pt x="51551" y="117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66878" y="1179191"/>
              <a:ext cx="17765" cy="147400"/>
            </a:xfrm>
            <a:custGeom>
              <a:avLst/>
              <a:gdLst/>
              <a:ahLst/>
              <a:cxnLst/>
              <a:rect l="0" t="0" r="0" b="0"/>
              <a:pathLst>
                <a:path w="17765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975" y="137727"/>
                  </a:lnTo>
                  <a:lnTo>
                    <a:pt x="1776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53057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63780" y="1179164"/>
              <a:ext cx="152490" cy="138348"/>
            </a:xfrm>
            <a:custGeom>
              <a:avLst/>
              <a:gdLst/>
              <a:ahLst/>
              <a:cxnLst/>
              <a:rect l="0" t="0" r="0" b="0"/>
              <a:pathLst>
                <a:path w="152490" h="138348">
                  <a:moveTo>
                    <a:pt x="15619" y="84255"/>
                  </a:moveTo>
                  <a:lnTo>
                    <a:pt x="0" y="138347"/>
                  </a:lnTo>
                  <a:lnTo>
                    <a:pt x="527" y="137864"/>
                  </a:lnTo>
                  <a:lnTo>
                    <a:pt x="2048" y="134032"/>
                  </a:lnTo>
                  <a:lnTo>
                    <a:pt x="4689" y="81567"/>
                  </a:lnTo>
                  <a:lnTo>
                    <a:pt x="10600" y="33162"/>
                  </a:lnTo>
                  <a:lnTo>
                    <a:pt x="25310" y="6075"/>
                  </a:lnTo>
                  <a:lnTo>
                    <a:pt x="32608" y="1720"/>
                  </a:lnTo>
                  <a:lnTo>
                    <a:pt x="50076" y="0"/>
                  </a:lnTo>
                  <a:lnTo>
                    <a:pt x="79640" y="11197"/>
                  </a:lnTo>
                  <a:lnTo>
                    <a:pt x="105038" y="34922"/>
                  </a:lnTo>
                  <a:lnTo>
                    <a:pt x="130267" y="84691"/>
                  </a:lnTo>
                  <a:lnTo>
                    <a:pt x="152489" y="136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16269" y="1187036"/>
              <a:ext cx="226717" cy="381711"/>
            </a:xfrm>
            <a:custGeom>
              <a:avLst/>
              <a:gdLst/>
              <a:ahLst/>
              <a:cxnLst/>
              <a:rect l="0" t="0" r="0" b="0"/>
              <a:pathLst>
                <a:path w="226717" h="381711">
                  <a:moveTo>
                    <a:pt x="189513" y="65855"/>
                  </a:moveTo>
                  <a:lnTo>
                    <a:pt x="152427" y="14320"/>
                  </a:lnTo>
                  <a:lnTo>
                    <a:pt x="134425" y="2786"/>
                  </a:lnTo>
                  <a:lnTo>
                    <a:pt x="114727" y="0"/>
                  </a:lnTo>
                  <a:lnTo>
                    <a:pt x="95443" y="3830"/>
                  </a:lnTo>
                  <a:lnTo>
                    <a:pt x="71433" y="19141"/>
                  </a:lnTo>
                  <a:lnTo>
                    <a:pt x="50671" y="39665"/>
                  </a:lnTo>
                  <a:lnTo>
                    <a:pt x="40848" y="57725"/>
                  </a:lnTo>
                  <a:lnTo>
                    <a:pt x="38822" y="80569"/>
                  </a:lnTo>
                  <a:lnTo>
                    <a:pt x="42990" y="103980"/>
                  </a:lnTo>
                  <a:lnTo>
                    <a:pt x="52642" y="122184"/>
                  </a:lnTo>
                  <a:lnTo>
                    <a:pt x="60831" y="126804"/>
                  </a:lnTo>
                  <a:lnTo>
                    <a:pt x="82408" y="128818"/>
                  </a:lnTo>
                  <a:lnTo>
                    <a:pt x="104476" y="122694"/>
                  </a:lnTo>
                  <a:lnTo>
                    <a:pt x="133511" y="106093"/>
                  </a:lnTo>
                  <a:lnTo>
                    <a:pt x="164283" y="79522"/>
                  </a:lnTo>
                  <a:lnTo>
                    <a:pt x="171523" y="78476"/>
                  </a:lnTo>
                  <a:lnTo>
                    <a:pt x="178689" y="81288"/>
                  </a:lnTo>
                  <a:lnTo>
                    <a:pt x="185807" y="86672"/>
                  </a:lnTo>
                  <a:lnTo>
                    <a:pt x="196835" y="105132"/>
                  </a:lnTo>
                  <a:lnTo>
                    <a:pt x="213446" y="155112"/>
                  </a:lnTo>
                  <a:lnTo>
                    <a:pt x="220757" y="208875"/>
                  </a:lnTo>
                  <a:lnTo>
                    <a:pt x="226716" y="243542"/>
                  </a:lnTo>
                  <a:lnTo>
                    <a:pt x="224375" y="265319"/>
                  </a:lnTo>
                  <a:lnTo>
                    <a:pt x="210891" y="297311"/>
                  </a:lnTo>
                  <a:lnTo>
                    <a:pt x="192078" y="323427"/>
                  </a:lnTo>
                  <a:lnTo>
                    <a:pt x="160507" y="345983"/>
                  </a:lnTo>
                  <a:lnTo>
                    <a:pt x="107918" y="366161"/>
                  </a:lnTo>
                  <a:lnTo>
                    <a:pt x="52469" y="378292"/>
                  </a:lnTo>
                  <a:lnTo>
                    <a:pt x="0" y="38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45520" y="1147606"/>
              <a:ext cx="177708" cy="189223"/>
            </a:xfrm>
            <a:custGeom>
              <a:avLst/>
              <a:gdLst/>
              <a:ahLst/>
              <a:cxnLst/>
              <a:rect l="0" t="0" r="0" b="0"/>
              <a:pathLst>
                <a:path w="177708" h="189223">
                  <a:moveTo>
                    <a:pt x="112988" y="0"/>
                  </a:moveTo>
                  <a:lnTo>
                    <a:pt x="57328" y="42662"/>
                  </a:lnTo>
                  <a:lnTo>
                    <a:pt x="39117" y="58735"/>
                  </a:lnTo>
                  <a:lnTo>
                    <a:pt x="11482" y="104062"/>
                  </a:lnTo>
                  <a:lnTo>
                    <a:pt x="3533" y="126968"/>
                  </a:lnTo>
                  <a:lnTo>
                    <a:pt x="0" y="152746"/>
                  </a:lnTo>
                  <a:lnTo>
                    <a:pt x="2568" y="163832"/>
                  </a:lnTo>
                  <a:lnTo>
                    <a:pt x="14779" y="182388"/>
                  </a:lnTo>
                  <a:lnTo>
                    <a:pt x="22949" y="187103"/>
                  </a:lnTo>
                  <a:lnTo>
                    <a:pt x="41385" y="189222"/>
                  </a:lnTo>
                  <a:lnTo>
                    <a:pt x="71495" y="183837"/>
                  </a:lnTo>
                  <a:lnTo>
                    <a:pt x="134099" y="150102"/>
                  </a:lnTo>
                  <a:lnTo>
                    <a:pt x="148887" y="133392"/>
                  </a:lnTo>
                  <a:lnTo>
                    <a:pt x="173501" y="94069"/>
                  </a:lnTo>
                  <a:lnTo>
                    <a:pt x="177707" y="73394"/>
                  </a:lnTo>
                  <a:lnTo>
                    <a:pt x="175677" y="54846"/>
                  </a:lnTo>
                  <a:lnTo>
                    <a:pt x="16563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86365" y="1028937"/>
              <a:ext cx="61656" cy="297654"/>
            </a:xfrm>
            <a:custGeom>
              <a:avLst/>
              <a:gdLst/>
              <a:ahLst/>
              <a:cxnLst/>
              <a:rect l="0" t="0" r="0" b="0"/>
              <a:pathLst>
                <a:path w="61656" h="297654">
                  <a:moveTo>
                    <a:pt x="40598" y="297653"/>
                  </a:moveTo>
                  <a:lnTo>
                    <a:pt x="22640" y="243778"/>
                  </a:lnTo>
                  <a:lnTo>
                    <a:pt x="12051" y="196414"/>
                  </a:lnTo>
                  <a:lnTo>
                    <a:pt x="9913" y="148333"/>
                  </a:lnTo>
                  <a:lnTo>
                    <a:pt x="3601" y="90863"/>
                  </a:lnTo>
                  <a:lnTo>
                    <a:pt x="0" y="51029"/>
                  </a:lnTo>
                  <a:lnTo>
                    <a:pt x="5397" y="29725"/>
                  </a:lnTo>
                  <a:lnTo>
                    <a:pt x="10112" y="20768"/>
                  </a:lnTo>
                  <a:lnTo>
                    <a:pt x="24709" y="7697"/>
                  </a:lnTo>
                  <a:lnTo>
                    <a:pt x="40556" y="328"/>
                  </a:lnTo>
                  <a:lnTo>
                    <a:pt x="46419" y="0"/>
                  </a:lnTo>
                  <a:lnTo>
                    <a:pt x="61655" y="2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95378" y="120024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7460" y="11179"/>
                  </a:lnTo>
                  <a:lnTo>
                    <a:pt x="34676" y="181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59066" y="1031792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4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6887" y="168772"/>
                  </a:lnTo>
                  <a:lnTo>
                    <a:pt x="10314" y="220802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53347" y="117919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0"/>
                  </a:lnTo>
                  <a:lnTo>
                    <a:pt x="113794" y="0"/>
                  </a:lnTo>
                  <a:lnTo>
                    <a:pt x="6257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89913" y="1021264"/>
              <a:ext cx="121404" cy="262935"/>
            </a:xfrm>
            <a:custGeom>
              <a:avLst/>
              <a:gdLst/>
              <a:ahLst/>
              <a:cxnLst/>
              <a:rect l="0" t="0" r="0" b="0"/>
              <a:pathLst>
                <a:path w="121404" h="262935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1" y="192824"/>
                  </a:lnTo>
                  <a:lnTo>
                    <a:pt x="24246" y="243849"/>
                  </a:lnTo>
                  <a:lnTo>
                    <a:pt x="24410" y="262795"/>
                  </a:lnTo>
                  <a:lnTo>
                    <a:pt x="22816" y="262934"/>
                  </a:lnTo>
                  <a:lnTo>
                    <a:pt x="20583" y="259517"/>
                  </a:lnTo>
                  <a:lnTo>
                    <a:pt x="17441" y="232352"/>
                  </a:lnTo>
                  <a:lnTo>
                    <a:pt x="22099" y="200256"/>
                  </a:lnTo>
                  <a:lnTo>
                    <a:pt x="36477" y="174109"/>
                  </a:lnTo>
                  <a:lnTo>
                    <a:pt x="43729" y="169885"/>
                  </a:lnTo>
                  <a:lnTo>
                    <a:pt x="61145" y="168311"/>
                  </a:lnTo>
                  <a:lnTo>
                    <a:pt x="69532" y="171869"/>
                  </a:lnTo>
                  <a:lnTo>
                    <a:pt x="85091" y="185180"/>
                  </a:lnTo>
                  <a:lnTo>
                    <a:pt x="111804" y="227218"/>
                  </a:lnTo>
                  <a:lnTo>
                    <a:pt x="12140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55752" y="1136684"/>
              <a:ext cx="94052" cy="189907"/>
            </a:xfrm>
            <a:custGeom>
              <a:avLst/>
              <a:gdLst/>
              <a:ahLst/>
              <a:cxnLst/>
              <a:rect l="0" t="0" r="0" b="0"/>
              <a:pathLst>
                <a:path w="94052" h="189907">
                  <a:moveTo>
                    <a:pt x="8206" y="95150"/>
                  </a:moveTo>
                  <a:lnTo>
                    <a:pt x="19385" y="83971"/>
                  </a:lnTo>
                  <a:lnTo>
                    <a:pt x="75834" y="54717"/>
                  </a:lnTo>
                  <a:lnTo>
                    <a:pt x="88176" y="38575"/>
                  </a:lnTo>
                  <a:lnTo>
                    <a:pt x="93105" y="29357"/>
                  </a:lnTo>
                  <a:lnTo>
                    <a:pt x="94051" y="20872"/>
                  </a:lnTo>
                  <a:lnTo>
                    <a:pt x="88863" y="5206"/>
                  </a:lnTo>
                  <a:lnTo>
                    <a:pt x="81865" y="1262"/>
                  </a:lnTo>
                  <a:lnTo>
                    <a:pt x="61610" y="0"/>
                  </a:lnTo>
                  <a:lnTo>
                    <a:pt x="43250" y="6457"/>
                  </a:lnTo>
                  <a:lnTo>
                    <a:pt x="35078" y="11455"/>
                  </a:lnTo>
                  <a:lnTo>
                    <a:pt x="22879" y="26367"/>
                  </a:lnTo>
                  <a:lnTo>
                    <a:pt x="5515" y="64535"/>
                  </a:lnTo>
                  <a:lnTo>
                    <a:pt x="0" y="101027"/>
                  </a:lnTo>
                  <a:lnTo>
                    <a:pt x="4949" y="124668"/>
                  </a:lnTo>
                  <a:lnTo>
                    <a:pt x="20889" y="154589"/>
                  </a:lnTo>
                  <a:lnTo>
                    <a:pt x="40430" y="175152"/>
                  </a:lnTo>
                  <a:lnTo>
                    <a:pt x="60849" y="189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64113" y="1106434"/>
              <a:ext cx="125101" cy="188572"/>
            </a:xfrm>
            <a:custGeom>
              <a:avLst/>
              <a:gdLst/>
              <a:ahLst/>
              <a:cxnLst/>
              <a:rect l="0" t="0" r="0" b="0"/>
              <a:pathLst>
                <a:path w="125101" h="188572">
                  <a:moveTo>
                    <a:pt x="5214" y="30643"/>
                  </a:moveTo>
                  <a:lnTo>
                    <a:pt x="5214" y="89260"/>
                  </a:lnTo>
                  <a:lnTo>
                    <a:pt x="0" y="148977"/>
                  </a:lnTo>
                  <a:lnTo>
                    <a:pt x="2896" y="166294"/>
                  </a:lnTo>
                  <a:lnTo>
                    <a:pt x="3669" y="164361"/>
                  </a:lnTo>
                  <a:lnTo>
                    <a:pt x="5010" y="106787"/>
                  </a:lnTo>
                  <a:lnTo>
                    <a:pt x="5173" y="43388"/>
                  </a:lnTo>
                  <a:lnTo>
                    <a:pt x="5187" y="28611"/>
                  </a:lnTo>
                  <a:lnTo>
                    <a:pt x="8705" y="17590"/>
                  </a:lnTo>
                  <a:lnTo>
                    <a:pt x="21973" y="2225"/>
                  </a:lnTo>
                  <a:lnTo>
                    <a:pt x="29255" y="0"/>
                  </a:lnTo>
                  <a:lnTo>
                    <a:pt x="36449" y="855"/>
                  </a:lnTo>
                  <a:lnTo>
                    <a:pt x="50681" y="8046"/>
                  </a:lnTo>
                  <a:lnTo>
                    <a:pt x="64806" y="19040"/>
                  </a:lnTo>
                  <a:lnTo>
                    <a:pt x="97918" y="73587"/>
                  </a:lnTo>
                  <a:lnTo>
                    <a:pt x="124048" y="136001"/>
                  </a:lnTo>
                  <a:lnTo>
                    <a:pt x="125100" y="157018"/>
                  </a:lnTo>
                  <a:lnTo>
                    <a:pt x="121027" y="188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27904" y="1126549"/>
              <a:ext cx="104635" cy="158236"/>
            </a:xfrm>
            <a:custGeom>
              <a:avLst/>
              <a:gdLst/>
              <a:ahLst/>
              <a:cxnLst/>
              <a:rect l="0" t="0" r="0" b="0"/>
              <a:pathLst>
                <a:path w="104635" h="158236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5067" y="134702"/>
                  </a:lnTo>
                  <a:lnTo>
                    <a:pt x="10180" y="143613"/>
                  </a:lnTo>
                  <a:lnTo>
                    <a:pt x="25220" y="156635"/>
                  </a:lnTo>
                  <a:lnTo>
                    <a:pt x="34144" y="158235"/>
                  </a:lnTo>
                  <a:lnTo>
                    <a:pt x="53418" y="153775"/>
                  </a:lnTo>
                  <a:lnTo>
                    <a:pt x="61132" y="148140"/>
                  </a:lnTo>
                  <a:lnTo>
                    <a:pt x="72822" y="132520"/>
                  </a:lnTo>
                  <a:lnTo>
                    <a:pt x="97288" y="73317"/>
                  </a:lnTo>
                  <a:lnTo>
                    <a:pt x="104634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95710" y="1110098"/>
              <a:ext cx="215081" cy="165291"/>
            </a:xfrm>
            <a:custGeom>
              <a:avLst/>
              <a:gdLst/>
              <a:ahLst/>
              <a:cxnLst/>
              <a:rect l="0" t="0" r="0" b="0"/>
              <a:pathLst>
                <a:path w="215081" h="165291">
                  <a:moveTo>
                    <a:pt x="0" y="69093"/>
                  </a:moveTo>
                  <a:lnTo>
                    <a:pt x="0" y="127710"/>
                  </a:lnTo>
                  <a:lnTo>
                    <a:pt x="5589" y="162500"/>
                  </a:lnTo>
                  <a:lnTo>
                    <a:pt x="8405" y="165290"/>
                  </a:lnTo>
                  <a:lnTo>
                    <a:pt x="11453" y="162470"/>
                  </a:lnTo>
                  <a:lnTo>
                    <a:pt x="16788" y="146859"/>
                  </a:lnTo>
                  <a:lnTo>
                    <a:pt x="20495" y="85328"/>
                  </a:lnTo>
                  <a:lnTo>
                    <a:pt x="26480" y="49727"/>
                  </a:lnTo>
                  <a:lnTo>
                    <a:pt x="31691" y="43314"/>
                  </a:lnTo>
                  <a:lnTo>
                    <a:pt x="38675" y="40209"/>
                  </a:lnTo>
                  <a:lnTo>
                    <a:pt x="46840" y="39308"/>
                  </a:lnTo>
                  <a:lnTo>
                    <a:pt x="62152" y="44547"/>
                  </a:lnTo>
                  <a:lnTo>
                    <a:pt x="69511" y="49220"/>
                  </a:lnTo>
                  <a:lnTo>
                    <a:pt x="80806" y="63770"/>
                  </a:lnTo>
                  <a:lnTo>
                    <a:pt x="85456" y="72563"/>
                  </a:lnTo>
                  <a:lnTo>
                    <a:pt x="88556" y="73746"/>
                  </a:lnTo>
                  <a:lnTo>
                    <a:pt x="90623" y="69856"/>
                  </a:lnTo>
                  <a:lnTo>
                    <a:pt x="99529" y="35579"/>
                  </a:lnTo>
                  <a:lnTo>
                    <a:pt x="114758" y="10940"/>
                  </a:lnTo>
                  <a:lnTo>
                    <a:pt x="133671" y="2303"/>
                  </a:lnTo>
                  <a:lnTo>
                    <a:pt x="145266" y="0"/>
                  </a:lnTo>
                  <a:lnTo>
                    <a:pt x="155336" y="1974"/>
                  </a:lnTo>
                  <a:lnTo>
                    <a:pt x="172763" y="13526"/>
                  </a:lnTo>
                  <a:lnTo>
                    <a:pt x="185188" y="33478"/>
                  </a:lnTo>
                  <a:lnTo>
                    <a:pt x="206491" y="89620"/>
                  </a:lnTo>
                  <a:lnTo>
                    <a:pt x="215080" y="121579"/>
                  </a:lnTo>
                  <a:lnTo>
                    <a:pt x="210570" y="163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27337" y="989678"/>
              <a:ext cx="170184" cy="239744"/>
            </a:xfrm>
            <a:custGeom>
              <a:avLst/>
              <a:gdLst/>
              <a:ahLst/>
              <a:cxnLst/>
              <a:rect l="0" t="0" r="0" b="0"/>
              <a:pathLst>
                <a:path w="170184" h="239744">
                  <a:moveTo>
                    <a:pt x="21057" y="0"/>
                  </a:moveTo>
                  <a:lnTo>
                    <a:pt x="11992" y="58617"/>
                  </a:lnTo>
                  <a:lnTo>
                    <a:pt x="10818" y="120027"/>
                  </a:lnTo>
                  <a:lnTo>
                    <a:pt x="13705" y="178430"/>
                  </a:lnTo>
                  <a:lnTo>
                    <a:pt x="20089" y="239743"/>
                  </a:lnTo>
                  <a:lnTo>
                    <a:pt x="35572" y="185123"/>
                  </a:lnTo>
                  <a:lnTo>
                    <a:pt x="48565" y="161826"/>
                  </a:lnTo>
                  <a:lnTo>
                    <a:pt x="66038" y="143672"/>
                  </a:lnTo>
                  <a:lnTo>
                    <a:pt x="75611" y="139065"/>
                  </a:lnTo>
                  <a:lnTo>
                    <a:pt x="95606" y="137066"/>
                  </a:lnTo>
                  <a:lnTo>
                    <a:pt x="126594" y="148107"/>
                  </a:lnTo>
                  <a:lnTo>
                    <a:pt x="152413" y="166196"/>
                  </a:lnTo>
                  <a:lnTo>
                    <a:pt x="169291" y="191963"/>
                  </a:lnTo>
                  <a:lnTo>
                    <a:pt x="170183" y="200505"/>
                  </a:lnTo>
                  <a:lnTo>
                    <a:pt x="164934" y="216235"/>
                  </a:lnTo>
                  <a:lnTo>
                    <a:pt x="151683" y="227906"/>
                  </a:lnTo>
                  <a:lnTo>
                    <a:pt x="132925" y="235822"/>
                  </a:lnTo>
                  <a:lnTo>
                    <a:pt x="94887" y="239109"/>
                  </a:lnTo>
                  <a:lnTo>
                    <a:pt x="49432" y="23202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34017" y="1092521"/>
              <a:ext cx="109387" cy="191956"/>
            </a:xfrm>
            <a:custGeom>
              <a:avLst/>
              <a:gdLst/>
              <a:ahLst/>
              <a:cxnLst/>
              <a:rect l="0" t="0" r="0" b="0"/>
              <a:pathLst>
                <a:path w="109387" h="191956">
                  <a:moveTo>
                    <a:pt x="3889" y="86670"/>
                  </a:moveTo>
                  <a:lnTo>
                    <a:pt x="57764" y="68712"/>
                  </a:lnTo>
                  <a:lnTo>
                    <a:pt x="87313" y="57303"/>
                  </a:lnTo>
                  <a:lnTo>
                    <a:pt x="103747" y="45932"/>
                  </a:lnTo>
                  <a:lnTo>
                    <a:pt x="107896" y="38454"/>
                  </a:lnTo>
                  <a:lnTo>
                    <a:pt x="109386" y="20787"/>
                  </a:lnTo>
                  <a:lnTo>
                    <a:pt x="105806" y="13502"/>
                  </a:lnTo>
                  <a:lnTo>
                    <a:pt x="92470" y="2289"/>
                  </a:lnTo>
                  <a:lnTo>
                    <a:pt x="84000" y="0"/>
                  </a:lnTo>
                  <a:lnTo>
                    <a:pt x="65231" y="577"/>
                  </a:lnTo>
                  <a:lnTo>
                    <a:pt x="34933" y="13068"/>
                  </a:lnTo>
                  <a:lnTo>
                    <a:pt x="20416" y="28222"/>
                  </a:lnTo>
                  <a:lnTo>
                    <a:pt x="5667" y="59604"/>
                  </a:lnTo>
                  <a:lnTo>
                    <a:pt x="0" y="85169"/>
                  </a:lnTo>
                  <a:lnTo>
                    <a:pt x="1381" y="112129"/>
                  </a:lnTo>
                  <a:lnTo>
                    <a:pt x="14324" y="148026"/>
                  </a:lnTo>
                  <a:lnTo>
                    <a:pt x="38567" y="175300"/>
                  </a:lnTo>
                  <a:lnTo>
                    <a:pt x="54787" y="184553"/>
                  </a:lnTo>
                  <a:lnTo>
                    <a:pt x="77589" y="191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90744" y="1105492"/>
              <a:ext cx="89319" cy="157232"/>
            </a:xfrm>
            <a:custGeom>
              <a:avLst/>
              <a:gdLst/>
              <a:ahLst/>
              <a:cxnLst/>
              <a:rect l="0" t="0" r="0" b="0"/>
              <a:pathLst>
                <a:path w="89319" h="157232">
                  <a:moveTo>
                    <a:pt x="15618" y="94756"/>
                  </a:moveTo>
                  <a:lnTo>
                    <a:pt x="15618" y="157231"/>
                  </a:lnTo>
                  <a:lnTo>
                    <a:pt x="14448" y="141473"/>
                  </a:lnTo>
                  <a:lnTo>
                    <a:pt x="0" y="83708"/>
                  </a:lnTo>
                  <a:lnTo>
                    <a:pt x="9778" y="31517"/>
                  </a:lnTo>
                  <a:lnTo>
                    <a:pt x="15234" y="23351"/>
                  </a:lnTo>
                  <a:lnTo>
                    <a:pt x="30655" y="11158"/>
                  </a:lnTo>
                  <a:lnTo>
                    <a:pt x="89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66932" y="1105492"/>
              <a:ext cx="124406" cy="174442"/>
            </a:xfrm>
            <a:custGeom>
              <a:avLst/>
              <a:gdLst/>
              <a:ahLst/>
              <a:cxnLst/>
              <a:rect l="0" t="0" r="0" b="0"/>
              <a:pathLst>
                <a:path w="124406" h="174442">
                  <a:moveTo>
                    <a:pt x="92115" y="0"/>
                  </a:moveTo>
                  <a:lnTo>
                    <a:pt x="39410" y="19128"/>
                  </a:lnTo>
                  <a:lnTo>
                    <a:pt x="1322" y="49803"/>
                  </a:lnTo>
                  <a:lnTo>
                    <a:pt x="0" y="56599"/>
                  </a:lnTo>
                  <a:lnTo>
                    <a:pt x="2629" y="63469"/>
                  </a:lnTo>
                  <a:lnTo>
                    <a:pt x="7891" y="70388"/>
                  </a:lnTo>
                  <a:lnTo>
                    <a:pt x="26216" y="81196"/>
                  </a:lnTo>
                  <a:lnTo>
                    <a:pt x="81227" y="102546"/>
                  </a:lnTo>
                  <a:lnTo>
                    <a:pt x="102483" y="114206"/>
                  </a:lnTo>
                  <a:lnTo>
                    <a:pt x="117390" y="130307"/>
                  </a:lnTo>
                  <a:lnTo>
                    <a:pt x="123003" y="139514"/>
                  </a:lnTo>
                  <a:lnTo>
                    <a:pt x="124405" y="147991"/>
                  </a:lnTo>
                  <a:lnTo>
                    <a:pt x="123001" y="155983"/>
                  </a:lnTo>
                  <a:lnTo>
                    <a:pt x="119724" y="163650"/>
                  </a:lnTo>
                  <a:lnTo>
                    <a:pt x="111691" y="168761"/>
                  </a:lnTo>
                  <a:lnTo>
                    <a:pt x="87167" y="174441"/>
                  </a:lnTo>
                  <a:lnTo>
                    <a:pt x="32798" y="170053"/>
                  </a:lnTo>
                  <a:lnTo>
                    <a:pt x="788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97238" y="947869"/>
              <a:ext cx="146121" cy="361413"/>
            </a:xfrm>
            <a:custGeom>
              <a:avLst/>
              <a:gdLst/>
              <a:ahLst/>
              <a:cxnLst/>
              <a:rect l="0" t="0" r="0" b="0"/>
              <a:pathLst>
                <a:path w="146121" h="361413">
                  <a:moveTo>
                    <a:pt x="135591" y="241851"/>
                  </a:moveTo>
                  <a:lnTo>
                    <a:pt x="126016" y="217804"/>
                  </a:lnTo>
                  <a:lnTo>
                    <a:pt x="115348" y="203477"/>
                  </a:lnTo>
                  <a:lnTo>
                    <a:pt x="90598" y="187847"/>
                  </a:lnTo>
                  <a:lnTo>
                    <a:pt x="81030" y="187131"/>
                  </a:lnTo>
                  <a:lnTo>
                    <a:pt x="61039" y="192574"/>
                  </a:lnTo>
                  <a:lnTo>
                    <a:pt x="35643" y="208793"/>
                  </a:lnTo>
                  <a:lnTo>
                    <a:pt x="13300" y="234006"/>
                  </a:lnTo>
                  <a:lnTo>
                    <a:pt x="5200" y="256691"/>
                  </a:lnTo>
                  <a:lnTo>
                    <a:pt x="0" y="309383"/>
                  </a:lnTo>
                  <a:lnTo>
                    <a:pt x="4689" y="345308"/>
                  </a:lnTo>
                  <a:lnTo>
                    <a:pt x="10888" y="352936"/>
                  </a:lnTo>
                  <a:lnTo>
                    <a:pt x="30254" y="361412"/>
                  </a:lnTo>
                  <a:lnTo>
                    <a:pt x="39630" y="360163"/>
                  </a:lnTo>
                  <a:lnTo>
                    <a:pt x="56287" y="349416"/>
                  </a:lnTo>
                  <a:lnTo>
                    <a:pt x="73229" y="323635"/>
                  </a:lnTo>
                  <a:lnTo>
                    <a:pt x="93121" y="261662"/>
                  </a:lnTo>
                  <a:lnTo>
                    <a:pt x="107445" y="206510"/>
                  </a:lnTo>
                  <a:lnTo>
                    <a:pt x="121934" y="144867"/>
                  </a:lnTo>
                  <a:lnTo>
                    <a:pt x="124444" y="84913"/>
                  </a:lnTo>
                  <a:lnTo>
                    <a:pt x="117705" y="32386"/>
                  </a:lnTo>
                  <a:lnTo>
                    <a:pt x="114304" y="153"/>
                  </a:lnTo>
                  <a:lnTo>
                    <a:pt x="112041" y="0"/>
                  </a:lnTo>
                  <a:lnTo>
                    <a:pt x="109363" y="3408"/>
                  </a:lnTo>
                  <a:lnTo>
                    <a:pt x="105593" y="36150"/>
                  </a:lnTo>
                  <a:lnTo>
                    <a:pt x="111555" y="98447"/>
                  </a:lnTo>
                  <a:lnTo>
                    <a:pt x="113946" y="157025"/>
                  </a:lnTo>
                  <a:lnTo>
                    <a:pt x="120007" y="213657"/>
                  </a:lnTo>
                  <a:lnTo>
                    <a:pt x="132469" y="268734"/>
                  </a:lnTo>
                  <a:lnTo>
                    <a:pt x="146120" y="315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49936" y="1126549"/>
              <a:ext cx="85380" cy="137049"/>
            </a:xfrm>
            <a:custGeom>
              <a:avLst/>
              <a:gdLst/>
              <a:ahLst/>
              <a:cxnLst/>
              <a:rect l="0" t="0" r="0" b="0"/>
              <a:pathLst>
                <a:path w="85380" h="137049">
                  <a:moveTo>
                    <a:pt x="77649" y="0"/>
                  </a:moveTo>
                  <a:lnTo>
                    <a:pt x="55293" y="0"/>
                  </a:lnTo>
                  <a:lnTo>
                    <a:pt x="46367" y="3509"/>
                  </a:lnTo>
                  <a:lnTo>
                    <a:pt x="30211" y="16767"/>
                  </a:lnTo>
                  <a:lnTo>
                    <a:pt x="13551" y="43962"/>
                  </a:lnTo>
                  <a:lnTo>
                    <a:pt x="1205" y="74247"/>
                  </a:lnTo>
                  <a:lnTo>
                    <a:pt x="0" y="95000"/>
                  </a:lnTo>
                  <a:lnTo>
                    <a:pt x="4534" y="114752"/>
                  </a:lnTo>
                  <a:lnTo>
                    <a:pt x="14348" y="131329"/>
                  </a:lnTo>
                  <a:lnTo>
                    <a:pt x="21410" y="135516"/>
                  </a:lnTo>
                  <a:lnTo>
                    <a:pt x="38616" y="137048"/>
                  </a:lnTo>
                  <a:lnTo>
                    <a:pt x="46948" y="133479"/>
                  </a:lnTo>
                  <a:lnTo>
                    <a:pt x="62445" y="120155"/>
                  </a:lnTo>
                  <a:lnTo>
                    <a:pt x="78734" y="92923"/>
                  </a:lnTo>
                  <a:lnTo>
                    <a:pt x="85379" y="5703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59171" y="1113194"/>
              <a:ext cx="147449" cy="150226"/>
            </a:xfrm>
            <a:custGeom>
              <a:avLst/>
              <a:gdLst/>
              <a:ahLst/>
              <a:cxnLst/>
              <a:rect l="0" t="0" r="0" b="0"/>
              <a:pathLst>
                <a:path w="147449" h="150226">
                  <a:moveTo>
                    <a:pt x="0" y="44940"/>
                  </a:moveTo>
                  <a:lnTo>
                    <a:pt x="55045" y="61729"/>
                  </a:lnTo>
                  <a:lnTo>
                    <a:pt x="91828" y="63563"/>
                  </a:lnTo>
                  <a:lnTo>
                    <a:pt x="114512" y="59846"/>
                  </a:lnTo>
                  <a:lnTo>
                    <a:pt x="133172" y="51175"/>
                  </a:lnTo>
                  <a:lnTo>
                    <a:pt x="141424" y="45587"/>
                  </a:lnTo>
                  <a:lnTo>
                    <a:pt x="145755" y="38353"/>
                  </a:lnTo>
                  <a:lnTo>
                    <a:pt x="147448" y="20955"/>
                  </a:lnTo>
                  <a:lnTo>
                    <a:pt x="143922" y="13743"/>
                  </a:lnTo>
                  <a:lnTo>
                    <a:pt x="130646" y="2609"/>
                  </a:lnTo>
                  <a:lnTo>
                    <a:pt x="109927" y="0"/>
                  </a:lnTo>
                  <a:lnTo>
                    <a:pt x="64087" y="7857"/>
                  </a:lnTo>
                  <a:lnTo>
                    <a:pt x="45640" y="20270"/>
                  </a:lnTo>
                  <a:lnTo>
                    <a:pt x="14734" y="56835"/>
                  </a:lnTo>
                  <a:lnTo>
                    <a:pt x="10993" y="66908"/>
                  </a:lnTo>
                  <a:lnTo>
                    <a:pt x="9955" y="87459"/>
                  </a:lnTo>
                  <a:lnTo>
                    <a:pt x="16512" y="105172"/>
                  </a:lnTo>
                  <a:lnTo>
                    <a:pt x="28395" y="120843"/>
                  </a:lnTo>
                  <a:lnTo>
                    <a:pt x="52477" y="140479"/>
                  </a:lnTo>
                  <a:lnTo>
                    <a:pt x="73699" y="15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59212" y="1098085"/>
              <a:ext cx="136872" cy="158249"/>
            </a:xfrm>
            <a:custGeom>
              <a:avLst/>
              <a:gdLst/>
              <a:ahLst/>
              <a:cxnLst/>
              <a:rect l="0" t="0" r="0" b="0"/>
              <a:pathLst>
                <a:path w="136872" h="158249">
                  <a:moveTo>
                    <a:pt x="136871" y="17935"/>
                  </a:moveTo>
                  <a:lnTo>
                    <a:pt x="125692" y="6757"/>
                  </a:lnTo>
                  <a:lnTo>
                    <a:pt x="107726" y="1269"/>
                  </a:lnTo>
                  <a:lnTo>
                    <a:pt x="84143" y="0"/>
                  </a:lnTo>
                  <a:lnTo>
                    <a:pt x="46898" y="7032"/>
                  </a:lnTo>
                  <a:lnTo>
                    <a:pt x="20005" y="23413"/>
                  </a:lnTo>
                  <a:lnTo>
                    <a:pt x="4601" y="36358"/>
                  </a:lnTo>
                  <a:lnTo>
                    <a:pt x="1898" y="44255"/>
                  </a:lnTo>
                  <a:lnTo>
                    <a:pt x="5133" y="62388"/>
                  </a:lnTo>
                  <a:lnTo>
                    <a:pt x="10441" y="69797"/>
                  </a:lnTo>
                  <a:lnTo>
                    <a:pt x="25697" y="81149"/>
                  </a:lnTo>
                  <a:lnTo>
                    <a:pt x="84635" y="105368"/>
                  </a:lnTo>
                  <a:lnTo>
                    <a:pt x="110345" y="121700"/>
                  </a:lnTo>
                  <a:lnTo>
                    <a:pt x="113338" y="128056"/>
                  </a:lnTo>
                  <a:lnTo>
                    <a:pt x="112993" y="134633"/>
                  </a:lnTo>
                  <a:lnTo>
                    <a:pt x="110424" y="141357"/>
                  </a:lnTo>
                  <a:lnTo>
                    <a:pt x="98210" y="151948"/>
                  </a:lnTo>
                  <a:lnTo>
                    <a:pt x="90040" y="156410"/>
                  </a:lnTo>
                  <a:lnTo>
                    <a:pt x="68484" y="158248"/>
                  </a:lnTo>
                  <a:lnTo>
                    <a:pt x="9826" y="146775"/>
                  </a:lnTo>
                  <a:lnTo>
                    <a:pt x="0" y="144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78360" y="1096881"/>
              <a:ext cx="112521" cy="156011"/>
            </a:xfrm>
            <a:custGeom>
              <a:avLst/>
              <a:gdLst/>
              <a:ahLst/>
              <a:cxnLst/>
              <a:rect l="0" t="0" r="0" b="0"/>
              <a:pathLst>
                <a:path w="112521" h="156011">
                  <a:moveTo>
                    <a:pt x="7235" y="29668"/>
                  </a:moveTo>
                  <a:lnTo>
                    <a:pt x="7235" y="88285"/>
                  </a:lnTo>
                  <a:lnTo>
                    <a:pt x="7235" y="133100"/>
                  </a:lnTo>
                  <a:lnTo>
                    <a:pt x="0" y="75340"/>
                  </a:lnTo>
                  <a:lnTo>
                    <a:pt x="23" y="34362"/>
                  </a:lnTo>
                  <a:lnTo>
                    <a:pt x="8319" y="10697"/>
                  </a:lnTo>
                  <a:lnTo>
                    <a:pt x="14977" y="4152"/>
                  </a:lnTo>
                  <a:lnTo>
                    <a:pt x="22925" y="959"/>
                  </a:lnTo>
                  <a:lnTo>
                    <a:pt x="31733" y="0"/>
                  </a:lnTo>
                  <a:lnTo>
                    <a:pt x="47759" y="5174"/>
                  </a:lnTo>
                  <a:lnTo>
                    <a:pt x="55308" y="9829"/>
                  </a:lnTo>
                  <a:lnTo>
                    <a:pt x="66816" y="24360"/>
                  </a:lnTo>
                  <a:lnTo>
                    <a:pt x="99482" y="82769"/>
                  </a:lnTo>
                  <a:lnTo>
                    <a:pt x="106725" y="104741"/>
                  </a:lnTo>
                  <a:lnTo>
                    <a:pt x="112520" y="156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95158" y="1116020"/>
              <a:ext cx="104921" cy="147472"/>
            </a:xfrm>
            <a:custGeom>
              <a:avLst/>
              <a:gdLst/>
              <a:ahLst/>
              <a:cxnLst/>
              <a:rect l="0" t="0" r="0" b="0"/>
              <a:pathLst>
                <a:path w="104921" h="147472">
                  <a:moveTo>
                    <a:pt x="58894" y="21057"/>
                  </a:moveTo>
                  <a:lnTo>
                    <a:pt x="36537" y="26646"/>
                  </a:lnTo>
                  <a:lnTo>
                    <a:pt x="19322" y="38749"/>
                  </a:lnTo>
                  <a:lnTo>
                    <a:pt x="11455" y="46890"/>
                  </a:lnTo>
                  <a:lnTo>
                    <a:pt x="2714" y="68413"/>
                  </a:lnTo>
                  <a:lnTo>
                    <a:pt x="0" y="92407"/>
                  </a:lnTo>
                  <a:lnTo>
                    <a:pt x="2693" y="114769"/>
                  </a:lnTo>
                  <a:lnTo>
                    <a:pt x="10909" y="133287"/>
                  </a:lnTo>
                  <a:lnTo>
                    <a:pt x="16375" y="141501"/>
                  </a:lnTo>
                  <a:lnTo>
                    <a:pt x="24699" y="145806"/>
                  </a:lnTo>
                  <a:lnTo>
                    <a:pt x="46425" y="147471"/>
                  </a:lnTo>
                  <a:lnTo>
                    <a:pt x="65441" y="141192"/>
                  </a:lnTo>
                  <a:lnTo>
                    <a:pt x="73787" y="136242"/>
                  </a:lnTo>
                  <a:lnTo>
                    <a:pt x="86180" y="121384"/>
                  </a:lnTo>
                  <a:lnTo>
                    <a:pt x="103668" y="83249"/>
                  </a:lnTo>
                  <a:lnTo>
                    <a:pt x="104920" y="62736"/>
                  </a:lnTo>
                  <a:lnTo>
                    <a:pt x="100407" y="43091"/>
                  </a:lnTo>
                  <a:lnTo>
                    <a:pt x="69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38280" y="93703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4269" y="55045"/>
                  </a:lnTo>
                  <a:lnTo>
                    <a:pt x="843" y="112692"/>
                  </a:lnTo>
                  <a:lnTo>
                    <a:pt x="250" y="167531"/>
                  </a:lnTo>
                  <a:lnTo>
                    <a:pt x="74" y="217705"/>
                  </a:lnTo>
                  <a:lnTo>
                    <a:pt x="15" y="27658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90880" y="1052849"/>
              <a:ext cx="252686" cy="10530"/>
            </a:xfrm>
            <a:custGeom>
              <a:avLst/>
              <a:gdLst/>
              <a:ahLst/>
              <a:cxnLst/>
              <a:rect l="0" t="0" r="0" b="0"/>
              <a:pathLst>
                <a:path w="252686" h="10530">
                  <a:moveTo>
                    <a:pt x="252685" y="10529"/>
                  </a:moveTo>
                  <a:lnTo>
                    <a:pt x="194068" y="10529"/>
                  </a:lnTo>
                  <a:lnTo>
                    <a:pt x="131488" y="10529"/>
                  </a:lnTo>
                  <a:lnTo>
                    <a:pt x="81334" y="9359"/>
                  </a:lnTo>
                  <a:lnTo>
                    <a:pt x="2811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58222" y="1080743"/>
              <a:ext cx="174898" cy="193206"/>
            </a:xfrm>
            <a:custGeom>
              <a:avLst/>
              <a:gdLst/>
              <a:ahLst/>
              <a:cxnLst/>
              <a:rect l="0" t="0" r="0" b="0"/>
              <a:pathLst>
                <a:path w="174898" h="193206">
                  <a:moveTo>
                    <a:pt x="174897" y="24749"/>
                  </a:moveTo>
                  <a:lnTo>
                    <a:pt x="119852" y="6791"/>
                  </a:lnTo>
                  <a:lnTo>
                    <a:pt x="95060" y="0"/>
                  </a:lnTo>
                  <a:lnTo>
                    <a:pt x="71563" y="2441"/>
                  </a:lnTo>
                  <a:lnTo>
                    <a:pt x="50592" y="11325"/>
                  </a:lnTo>
                  <a:lnTo>
                    <a:pt x="10681" y="42839"/>
                  </a:lnTo>
                  <a:lnTo>
                    <a:pt x="2476" y="62815"/>
                  </a:lnTo>
                  <a:lnTo>
                    <a:pt x="0" y="86121"/>
                  </a:lnTo>
                  <a:lnTo>
                    <a:pt x="2798" y="108177"/>
                  </a:lnTo>
                  <a:lnTo>
                    <a:pt x="16540" y="140325"/>
                  </a:lnTo>
                  <a:lnTo>
                    <a:pt x="35429" y="166488"/>
                  </a:lnTo>
                  <a:lnTo>
                    <a:pt x="80140" y="193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66928" y="937036"/>
              <a:ext cx="145176" cy="315856"/>
            </a:xfrm>
            <a:custGeom>
              <a:avLst/>
              <a:gdLst/>
              <a:ahLst/>
              <a:cxnLst/>
              <a:rect l="0" t="0" r="0" b="0"/>
              <a:pathLst>
                <a:path w="145176" h="315856">
                  <a:moveTo>
                    <a:pt x="18833" y="0"/>
                  </a:moveTo>
                  <a:lnTo>
                    <a:pt x="10500" y="37478"/>
                  </a:lnTo>
                  <a:lnTo>
                    <a:pt x="8738" y="88901"/>
                  </a:lnTo>
                  <a:lnTo>
                    <a:pt x="15626" y="144119"/>
                  </a:lnTo>
                  <a:lnTo>
                    <a:pt x="15080" y="200087"/>
                  </a:lnTo>
                  <a:lnTo>
                    <a:pt x="9643" y="256202"/>
                  </a:lnTo>
                  <a:lnTo>
                    <a:pt x="3112" y="292721"/>
                  </a:lnTo>
                  <a:lnTo>
                    <a:pt x="1333" y="295753"/>
                  </a:lnTo>
                  <a:lnTo>
                    <a:pt x="148" y="293095"/>
                  </a:lnTo>
                  <a:lnTo>
                    <a:pt x="0" y="278833"/>
                  </a:lnTo>
                  <a:lnTo>
                    <a:pt x="12570" y="225322"/>
                  </a:lnTo>
                  <a:lnTo>
                    <a:pt x="22567" y="185175"/>
                  </a:lnTo>
                  <a:lnTo>
                    <a:pt x="29511" y="177262"/>
                  </a:lnTo>
                  <a:lnTo>
                    <a:pt x="38820" y="173157"/>
                  </a:lnTo>
                  <a:lnTo>
                    <a:pt x="49706" y="171590"/>
                  </a:lnTo>
                  <a:lnTo>
                    <a:pt x="68039" y="176088"/>
                  </a:lnTo>
                  <a:lnTo>
                    <a:pt x="83987" y="187056"/>
                  </a:lnTo>
                  <a:lnTo>
                    <a:pt x="104949" y="212961"/>
                  </a:lnTo>
                  <a:lnTo>
                    <a:pt x="130687" y="273951"/>
                  </a:lnTo>
                  <a:lnTo>
                    <a:pt x="14517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29193" y="1084237"/>
              <a:ext cx="204010" cy="179183"/>
            </a:xfrm>
            <a:custGeom>
              <a:avLst/>
              <a:gdLst/>
              <a:ahLst/>
              <a:cxnLst/>
              <a:rect l="0" t="0" r="0" b="0"/>
              <a:pathLst>
                <a:path w="204010" h="179183">
                  <a:moveTo>
                    <a:pt x="98724" y="84426"/>
                  </a:moveTo>
                  <a:lnTo>
                    <a:pt x="95604" y="41734"/>
                  </a:lnTo>
                  <a:lnTo>
                    <a:pt x="89149" y="22168"/>
                  </a:lnTo>
                  <a:lnTo>
                    <a:pt x="78480" y="5673"/>
                  </a:lnTo>
                  <a:lnTo>
                    <a:pt x="71190" y="1508"/>
                  </a:lnTo>
                  <a:lnTo>
                    <a:pt x="53731" y="0"/>
                  </a:lnTo>
                  <a:lnTo>
                    <a:pt x="37393" y="6349"/>
                  </a:lnTo>
                  <a:lnTo>
                    <a:pt x="29761" y="11318"/>
                  </a:lnTo>
                  <a:lnTo>
                    <a:pt x="18161" y="29317"/>
                  </a:lnTo>
                  <a:lnTo>
                    <a:pt x="1182" y="73410"/>
                  </a:lnTo>
                  <a:lnTo>
                    <a:pt x="0" y="94738"/>
                  </a:lnTo>
                  <a:lnTo>
                    <a:pt x="8773" y="137025"/>
                  </a:lnTo>
                  <a:lnTo>
                    <a:pt x="23979" y="163052"/>
                  </a:lnTo>
                  <a:lnTo>
                    <a:pt x="31346" y="166089"/>
                  </a:lnTo>
                  <a:lnTo>
                    <a:pt x="39768" y="165774"/>
                  </a:lnTo>
                  <a:lnTo>
                    <a:pt x="48891" y="163224"/>
                  </a:lnTo>
                  <a:lnTo>
                    <a:pt x="65267" y="151033"/>
                  </a:lnTo>
                  <a:lnTo>
                    <a:pt x="79175" y="133916"/>
                  </a:lnTo>
                  <a:lnTo>
                    <a:pt x="101508" y="84011"/>
                  </a:lnTo>
                  <a:lnTo>
                    <a:pt x="105259" y="80640"/>
                  </a:lnTo>
                  <a:lnTo>
                    <a:pt x="108930" y="81902"/>
                  </a:lnTo>
                  <a:lnTo>
                    <a:pt x="116128" y="92663"/>
                  </a:lnTo>
                  <a:lnTo>
                    <a:pt x="133401" y="125047"/>
                  </a:lnTo>
                  <a:lnTo>
                    <a:pt x="158996" y="154321"/>
                  </a:lnTo>
                  <a:lnTo>
                    <a:pt x="204009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22711" y="1093398"/>
              <a:ext cx="157891" cy="148965"/>
            </a:xfrm>
            <a:custGeom>
              <a:avLst/>
              <a:gdLst/>
              <a:ahLst/>
              <a:cxnLst/>
              <a:rect l="0" t="0" r="0" b="0"/>
              <a:pathLst>
                <a:path w="157891" h="148965">
                  <a:moveTo>
                    <a:pt x="10491" y="33151"/>
                  </a:moveTo>
                  <a:lnTo>
                    <a:pt x="3255" y="60707"/>
                  </a:lnTo>
                  <a:lnTo>
                    <a:pt x="613" y="116929"/>
                  </a:lnTo>
                  <a:lnTo>
                    <a:pt x="251" y="134727"/>
                  </a:lnTo>
                  <a:lnTo>
                    <a:pt x="0" y="83731"/>
                  </a:lnTo>
                  <a:lnTo>
                    <a:pt x="5563" y="46188"/>
                  </a:lnTo>
                  <a:lnTo>
                    <a:pt x="20209" y="18426"/>
                  </a:lnTo>
                  <a:lnTo>
                    <a:pt x="35867" y="5939"/>
                  </a:lnTo>
                  <a:lnTo>
                    <a:pt x="44956" y="972"/>
                  </a:lnTo>
                  <a:lnTo>
                    <a:pt x="55694" y="0"/>
                  </a:lnTo>
                  <a:lnTo>
                    <a:pt x="80105" y="5159"/>
                  </a:lnTo>
                  <a:lnTo>
                    <a:pt x="100312" y="18370"/>
                  </a:lnTo>
                  <a:lnTo>
                    <a:pt x="132349" y="55448"/>
                  </a:lnTo>
                  <a:lnTo>
                    <a:pt x="148502" y="86161"/>
                  </a:lnTo>
                  <a:lnTo>
                    <a:pt x="157890" y="148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80601" y="1092450"/>
              <a:ext cx="162891" cy="364508"/>
            </a:xfrm>
            <a:custGeom>
              <a:avLst/>
              <a:gdLst/>
              <a:ahLst/>
              <a:cxnLst/>
              <a:rect l="0" t="0" r="0" b="0"/>
              <a:pathLst>
                <a:path w="162891" h="364508">
                  <a:moveTo>
                    <a:pt x="136870" y="97270"/>
                  </a:moveTo>
                  <a:lnTo>
                    <a:pt x="142459" y="80502"/>
                  </a:lnTo>
                  <a:lnTo>
                    <a:pt x="142084" y="62911"/>
                  </a:lnTo>
                  <a:lnTo>
                    <a:pt x="136848" y="43395"/>
                  </a:lnTo>
                  <a:lnTo>
                    <a:pt x="126722" y="23023"/>
                  </a:lnTo>
                  <a:lnTo>
                    <a:pt x="111303" y="8509"/>
                  </a:lnTo>
                  <a:lnTo>
                    <a:pt x="102278" y="3001"/>
                  </a:lnTo>
                  <a:lnTo>
                    <a:pt x="82891" y="0"/>
                  </a:lnTo>
                  <a:lnTo>
                    <a:pt x="72808" y="838"/>
                  </a:lnTo>
                  <a:lnTo>
                    <a:pt x="55366" y="11127"/>
                  </a:lnTo>
                  <a:lnTo>
                    <a:pt x="40985" y="27399"/>
                  </a:lnTo>
                  <a:lnTo>
                    <a:pt x="30693" y="46329"/>
                  </a:lnTo>
                  <a:lnTo>
                    <a:pt x="23911" y="87895"/>
                  </a:lnTo>
                  <a:lnTo>
                    <a:pt x="26469" y="100379"/>
                  </a:lnTo>
                  <a:lnTo>
                    <a:pt x="38670" y="120488"/>
                  </a:lnTo>
                  <a:lnTo>
                    <a:pt x="46837" y="125617"/>
                  </a:lnTo>
                  <a:lnTo>
                    <a:pt x="65270" y="128196"/>
                  </a:lnTo>
                  <a:lnTo>
                    <a:pt x="85160" y="122323"/>
                  </a:lnTo>
                  <a:lnTo>
                    <a:pt x="95378" y="117481"/>
                  </a:lnTo>
                  <a:lnTo>
                    <a:pt x="109850" y="102743"/>
                  </a:lnTo>
                  <a:lnTo>
                    <a:pt x="115348" y="93900"/>
                  </a:lnTo>
                  <a:lnTo>
                    <a:pt x="120182" y="91514"/>
                  </a:lnTo>
                  <a:lnTo>
                    <a:pt x="124575" y="93432"/>
                  </a:lnTo>
                  <a:lnTo>
                    <a:pt x="128673" y="98221"/>
                  </a:lnTo>
                  <a:lnTo>
                    <a:pt x="140031" y="132907"/>
                  </a:lnTo>
                  <a:lnTo>
                    <a:pt x="147113" y="188624"/>
                  </a:lnTo>
                  <a:lnTo>
                    <a:pt x="158564" y="244690"/>
                  </a:lnTo>
                  <a:lnTo>
                    <a:pt x="162890" y="272754"/>
                  </a:lnTo>
                  <a:lnTo>
                    <a:pt x="160912" y="300825"/>
                  </a:lnTo>
                  <a:lnTo>
                    <a:pt x="149895" y="322660"/>
                  </a:lnTo>
                  <a:lnTo>
                    <a:pt x="133300" y="338993"/>
                  </a:lnTo>
                  <a:lnTo>
                    <a:pt x="101887" y="354765"/>
                  </a:lnTo>
                  <a:lnTo>
                    <a:pt x="58915" y="364507"/>
                  </a:lnTo>
                  <a:lnTo>
                    <a:pt x="0" y="360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49057" y="1082564"/>
              <a:ext cx="138565" cy="191385"/>
            </a:xfrm>
            <a:custGeom>
              <a:avLst/>
              <a:gdLst/>
              <a:ahLst/>
              <a:cxnLst/>
              <a:rect l="0" t="0" r="0" b="0"/>
              <a:pathLst>
                <a:path w="138565" h="191385">
                  <a:moveTo>
                    <a:pt x="0" y="107156"/>
                  </a:moveTo>
                  <a:lnTo>
                    <a:pt x="62092" y="92502"/>
                  </a:lnTo>
                  <a:lnTo>
                    <a:pt x="103902" y="77788"/>
                  </a:lnTo>
                  <a:lnTo>
                    <a:pt x="120658" y="66417"/>
                  </a:lnTo>
                  <a:lnTo>
                    <a:pt x="132784" y="50445"/>
                  </a:lnTo>
                  <a:lnTo>
                    <a:pt x="137655" y="41273"/>
                  </a:lnTo>
                  <a:lnTo>
                    <a:pt x="138564" y="32818"/>
                  </a:lnTo>
                  <a:lnTo>
                    <a:pt x="133334" y="17185"/>
                  </a:lnTo>
                  <a:lnTo>
                    <a:pt x="120090" y="5558"/>
                  </a:lnTo>
                  <a:lnTo>
                    <a:pt x="111646" y="819"/>
                  </a:lnTo>
                  <a:lnTo>
                    <a:pt x="103677" y="0"/>
                  </a:lnTo>
                  <a:lnTo>
                    <a:pt x="88582" y="5329"/>
                  </a:lnTo>
                  <a:lnTo>
                    <a:pt x="52592" y="28983"/>
                  </a:lnTo>
                  <a:lnTo>
                    <a:pt x="36632" y="46676"/>
                  </a:lnTo>
                  <a:lnTo>
                    <a:pt x="27979" y="69357"/>
                  </a:lnTo>
                  <a:lnTo>
                    <a:pt x="25303" y="93866"/>
                  </a:lnTo>
                  <a:lnTo>
                    <a:pt x="36117" y="148906"/>
                  </a:lnTo>
                  <a:lnTo>
                    <a:pt x="48807" y="167046"/>
                  </a:lnTo>
                  <a:lnTo>
                    <a:pt x="57104" y="175158"/>
                  </a:lnTo>
                  <a:lnTo>
                    <a:pt x="78802" y="184173"/>
                  </a:lnTo>
                  <a:lnTo>
                    <a:pt x="115813" y="191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728499" y="979150"/>
              <a:ext cx="20683" cy="326384"/>
            </a:xfrm>
            <a:custGeom>
              <a:avLst/>
              <a:gdLst/>
              <a:ahLst/>
              <a:cxnLst/>
              <a:rect l="0" t="0" r="0" b="0"/>
              <a:pathLst>
                <a:path w="20683" h="326384">
                  <a:moveTo>
                    <a:pt x="20682" y="0"/>
                  </a:moveTo>
                  <a:lnTo>
                    <a:pt x="3894" y="63450"/>
                  </a:lnTo>
                  <a:lnTo>
                    <a:pt x="890" y="110957"/>
                  </a:lnTo>
                  <a:lnTo>
                    <a:pt x="0" y="163247"/>
                  </a:lnTo>
                  <a:lnTo>
                    <a:pt x="906" y="219165"/>
                  </a:lnTo>
                  <a:lnTo>
                    <a:pt x="7981" y="274399"/>
                  </a:lnTo>
                  <a:lnTo>
                    <a:pt x="1015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91253" y="1126549"/>
              <a:ext cx="231628" cy="10337"/>
            </a:xfrm>
            <a:custGeom>
              <a:avLst/>
              <a:gdLst/>
              <a:ahLst/>
              <a:cxnLst/>
              <a:rect l="0" t="0" r="0" b="0"/>
              <a:pathLst>
                <a:path w="231628" h="10337">
                  <a:moveTo>
                    <a:pt x="231627" y="0"/>
                  </a:moveTo>
                  <a:lnTo>
                    <a:pt x="182696" y="8333"/>
                  </a:lnTo>
                  <a:lnTo>
                    <a:pt x="134851" y="9878"/>
                  </a:lnTo>
                  <a:lnTo>
                    <a:pt x="80511" y="10336"/>
                  </a:lnTo>
                  <a:lnTo>
                    <a:pt x="32434" y="7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33409" y="937036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8211" y="151117"/>
                  </a:lnTo>
                  <a:lnTo>
                    <a:pt x="23334" y="208552"/>
                  </a:lnTo>
                  <a:lnTo>
                    <a:pt x="29141" y="259495"/>
                  </a:lnTo>
                  <a:lnTo>
                    <a:pt x="31103" y="318630"/>
                  </a:lnTo>
                  <a:lnTo>
                    <a:pt x="30094" y="324724"/>
                  </a:lnTo>
                  <a:lnTo>
                    <a:pt x="28252" y="325277"/>
                  </a:lnTo>
                  <a:lnTo>
                    <a:pt x="25854" y="322136"/>
                  </a:lnTo>
                  <a:lnTo>
                    <a:pt x="22479" y="289770"/>
                  </a:lnTo>
                  <a:lnTo>
                    <a:pt x="27067" y="254314"/>
                  </a:lnTo>
                  <a:lnTo>
                    <a:pt x="41426" y="221581"/>
                  </a:lnTo>
                  <a:lnTo>
                    <a:pt x="49844" y="214401"/>
                  </a:lnTo>
                  <a:lnTo>
                    <a:pt x="71676" y="206424"/>
                  </a:lnTo>
                  <a:lnTo>
                    <a:pt x="80539" y="207806"/>
                  </a:lnTo>
                  <a:lnTo>
                    <a:pt x="87618" y="212236"/>
                  </a:lnTo>
                  <a:lnTo>
                    <a:pt x="98603" y="226518"/>
                  </a:lnTo>
                  <a:lnTo>
                    <a:pt x="122554" y="284745"/>
                  </a:lnTo>
                  <a:lnTo>
                    <a:pt x="142695" y="343973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52272" y="1082851"/>
              <a:ext cx="233863" cy="243740"/>
            </a:xfrm>
            <a:custGeom>
              <a:avLst/>
              <a:gdLst/>
              <a:ahLst/>
              <a:cxnLst/>
              <a:rect l="0" t="0" r="0" b="0"/>
              <a:pathLst>
                <a:path w="233863" h="243740">
                  <a:moveTo>
                    <a:pt x="12764" y="106869"/>
                  </a:moveTo>
                  <a:lnTo>
                    <a:pt x="71381" y="92215"/>
                  </a:lnTo>
                  <a:lnTo>
                    <a:pt x="100582" y="76531"/>
                  </a:lnTo>
                  <a:lnTo>
                    <a:pt x="106405" y="67926"/>
                  </a:lnTo>
                  <a:lnTo>
                    <a:pt x="112874" y="45887"/>
                  </a:lnTo>
                  <a:lnTo>
                    <a:pt x="111090" y="35799"/>
                  </a:lnTo>
                  <a:lnTo>
                    <a:pt x="99748" y="18350"/>
                  </a:lnTo>
                  <a:lnTo>
                    <a:pt x="73632" y="962"/>
                  </a:lnTo>
                  <a:lnTo>
                    <a:pt x="65042" y="0"/>
                  </a:lnTo>
                  <a:lnTo>
                    <a:pt x="49256" y="5169"/>
                  </a:lnTo>
                  <a:lnTo>
                    <a:pt x="21626" y="21233"/>
                  </a:lnTo>
                  <a:lnTo>
                    <a:pt x="7734" y="40343"/>
                  </a:lnTo>
                  <a:lnTo>
                    <a:pt x="0" y="63264"/>
                  </a:lnTo>
                  <a:lnTo>
                    <a:pt x="4567" y="109694"/>
                  </a:lnTo>
                  <a:lnTo>
                    <a:pt x="11460" y="133861"/>
                  </a:lnTo>
                  <a:lnTo>
                    <a:pt x="41593" y="187170"/>
                  </a:lnTo>
                  <a:lnTo>
                    <a:pt x="62120" y="215930"/>
                  </a:lnTo>
                  <a:lnTo>
                    <a:pt x="82274" y="228650"/>
                  </a:lnTo>
                  <a:lnTo>
                    <a:pt x="106828" y="237033"/>
                  </a:lnTo>
                  <a:lnTo>
                    <a:pt x="160719" y="242415"/>
                  </a:lnTo>
                  <a:lnTo>
                    <a:pt x="199322" y="243347"/>
                  </a:lnTo>
                  <a:lnTo>
                    <a:pt x="233862" y="243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648841" y="1894484"/>
            <a:ext cx="1162061" cy="211216"/>
            <a:chOff x="648841" y="1894484"/>
            <a:chExt cx="1162061" cy="211216"/>
          </a:xfrm>
        </p:grpSpPr>
        <p:sp>
          <p:nvSpPr>
            <p:cNvPr id="86" name="Freeform 85"/>
            <p:cNvSpPr/>
            <p:nvPr/>
          </p:nvSpPr>
          <p:spPr>
            <a:xfrm>
              <a:off x="648841" y="1894484"/>
              <a:ext cx="235553" cy="211216"/>
            </a:xfrm>
            <a:custGeom>
              <a:avLst/>
              <a:gdLst/>
              <a:ahLst/>
              <a:cxnLst/>
              <a:rect l="0" t="0" r="0" b="0"/>
              <a:pathLst>
                <a:path w="235553" h="211216">
                  <a:moveTo>
                    <a:pt x="172381" y="95402"/>
                  </a:moveTo>
                  <a:lnTo>
                    <a:pt x="153253" y="42696"/>
                  </a:lnTo>
                  <a:lnTo>
                    <a:pt x="122578" y="4608"/>
                  </a:lnTo>
                  <a:lnTo>
                    <a:pt x="113443" y="948"/>
                  </a:lnTo>
                  <a:lnTo>
                    <a:pt x="90814" y="0"/>
                  </a:lnTo>
                  <a:lnTo>
                    <a:pt x="57356" y="6043"/>
                  </a:lnTo>
                  <a:lnTo>
                    <a:pt x="38981" y="21371"/>
                  </a:lnTo>
                  <a:lnTo>
                    <a:pt x="13709" y="63751"/>
                  </a:lnTo>
                  <a:lnTo>
                    <a:pt x="1235" y="95382"/>
                  </a:lnTo>
                  <a:lnTo>
                    <a:pt x="0" y="116450"/>
                  </a:lnTo>
                  <a:lnTo>
                    <a:pt x="8739" y="158571"/>
                  </a:lnTo>
                  <a:lnTo>
                    <a:pt x="23939" y="184568"/>
                  </a:lnTo>
                  <a:lnTo>
                    <a:pt x="32476" y="189941"/>
                  </a:lnTo>
                  <a:lnTo>
                    <a:pt x="54439" y="195911"/>
                  </a:lnTo>
                  <a:lnTo>
                    <a:pt x="76679" y="192325"/>
                  </a:lnTo>
                  <a:lnTo>
                    <a:pt x="97091" y="181762"/>
                  </a:lnTo>
                  <a:lnTo>
                    <a:pt x="136615" y="141999"/>
                  </a:lnTo>
                  <a:lnTo>
                    <a:pt x="152555" y="114667"/>
                  </a:lnTo>
                  <a:lnTo>
                    <a:pt x="156824" y="112925"/>
                  </a:lnTo>
                  <a:lnTo>
                    <a:pt x="160840" y="116442"/>
                  </a:lnTo>
                  <a:lnTo>
                    <a:pt x="191154" y="170024"/>
                  </a:lnTo>
                  <a:lnTo>
                    <a:pt x="195425" y="180245"/>
                  </a:lnTo>
                  <a:lnTo>
                    <a:pt x="209529" y="194721"/>
                  </a:lnTo>
                  <a:lnTo>
                    <a:pt x="235552" y="211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86374" y="1925826"/>
              <a:ext cx="124362" cy="162435"/>
            </a:xfrm>
            <a:custGeom>
              <a:avLst/>
              <a:gdLst/>
              <a:ahLst/>
              <a:cxnLst/>
              <a:rect l="0" t="0" r="0" b="0"/>
              <a:pathLst>
                <a:path w="124362" h="162435">
                  <a:moveTo>
                    <a:pt x="29605" y="53531"/>
                  </a:moveTo>
                  <a:lnTo>
                    <a:pt x="14951" y="97494"/>
                  </a:lnTo>
                  <a:lnTo>
                    <a:pt x="14513" y="117524"/>
                  </a:lnTo>
                  <a:lnTo>
                    <a:pt x="24541" y="162434"/>
                  </a:lnTo>
                  <a:lnTo>
                    <a:pt x="22285" y="156914"/>
                  </a:lnTo>
                  <a:lnTo>
                    <a:pt x="11305" y="107964"/>
                  </a:lnTo>
                  <a:lnTo>
                    <a:pt x="990" y="45089"/>
                  </a:lnTo>
                  <a:lnTo>
                    <a:pt x="0" y="30356"/>
                  </a:lnTo>
                  <a:lnTo>
                    <a:pt x="2849" y="19363"/>
                  </a:lnTo>
                  <a:lnTo>
                    <a:pt x="8258" y="10866"/>
                  </a:lnTo>
                  <a:lnTo>
                    <a:pt x="15374" y="4031"/>
                  </a:lnTo>
                  <a:lnTo>
                    <a:pt x="23627" y="644"/>
                  </a:lnTo>
                  <a:lnTo>
                    <a:pt x="42156" y="0"/>
                  </a:lnTo>
                  <a:lnTo>
                    <a:pt x="50840" y="4975"/>
                  </a:lnTo>
                  <a:lnTo>
                    <a:pt x="88828" y="53838"/>
                  </a:lnTo>
                  <a:lnTo>
                    <a:pt x="116688" y="116729"/>
                  </a:lnTo>
                  <a:lnTo>
                    <a:pt x="124361" y="148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76440" y="1905658"/>
              <a:ext cx="113281" cy="163491"/>
            </a:xfrm>
            <a:custGeom>
              <a:avLst/>
              <a:gdLst/>
              <a:ahLst/>
              <a:cxnLst/>
              <a:rect l="0" t="0" r="0" b="0"/>
              <a:pathLst>
                <a:path w="113281" h="163491">
                  <a:moveTo>
                    <a:pt x="113280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3022" y="39403"/>
                  </a:lnTo>
                  <a:lnTo>
                    <a:pt x="0" y="46156"/>
                  </a:lnTo>
                  <a:lnTo>
                    <a:pt x="325" y="52997"/>
                  </a:lnTo>
                  <a:lnTo>
                    <a:pt x="2882" y="59898"/>
                  </a:lnTo>
                  <a:lnTo>
                    <a:pt x="9265" y="64498"/>
                  </a:lnTo>
                  <a:lnTo>
                    <a:pt x="69953" y="82467"/>
                  </a:lnTo>
                  <a:lnTo>
                    <a:pt x="86615" y="93584"/>
                  </a:lnTo>
                  <a:lnTo>
                    <a:pt x="91994" y="102163"/>
                  </a:lnTo>
                  <a:lnTo>
                    <a:pt x="97970" y="124174"/>
                  </a:lnTo>
                  <a:lnTo>
                    <a:pt x="97224" y="134256"/>
                  </a:lnTo>
                  <a:lnTo>
                    <a:pt x="90156" y="151696"/>
                  </a:lnTo>
                  <a:lnTo>
                    <a:pt x="82656" y="157282"/>
                  </a:lnTo>
                  <a:lnTo>
                    <a:pt x="61845" y="163490"/>
                  </a:lnTo>
                  <a:lnTo>
                    <a:pt x="46356" y="163129"/>
                  </a:lnTo>
                  <a:lnTo>
                    <a:pt x="29052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36773" y="1916186"/>
              <a:ext cx="183094" cy="158734"/>
            </a:xfrm>
            <a:custGeom>
              <a:avLst/>
              <a:gdLst/>
              <a:ahLst/>
              <a:cxnLst/>
              <a:rect l="0" t="0" r="0" b="0"/>
              <a:pathLst>
                <a:path w="183094" h="158734">
                  <a:moveTo>
                    <a:pt x="5589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6584" y="126586"/>
                  </a:lnTo>
                  <a:lnTo>
                    <a:pt x="19938" y="137033"/>
                  </a:lnTo>
                  <a:lnTo>
                    <a:pt x="25684" y="142828"/>
                  </a:lnTo>
                  <a:lnTo>
                    <a:pt x="33024" y="145521"/>
                  </a:lnTo>
                  <a:lnTo>
                    <a:pt x="41426" y="146147"/>
                  </a:lnTo>
                  <a:lnTo>
                    <a:pt x="57002" y="140604"/>
                  </a:lnTo>
                  <a:lnTo>
                    <a:pt x="64431" y="135850"/>
                  </a:lnTo>
                  <a:lnTo>
                    <a:pt x="69383" y="128001"/>
                  </a:lnTo>
                  <a:lnTo>
                    <a:pt x="76354" y="103957"/>
                  </a:lnTo>
                  <a:lnTo>
                    <a:pt x="77332" y="106739"/>
                  </a:lnTo>
                  <a:lnTo>
                    <a:pt x="77984" y="113274"/>
                  </a:lnTo>
                  <a:lnTo>
                    <a:pt x="84948" y="126773"/>
                  </a:lnTo>
                  <a:lnTo>
                    <a:pt x="108483" y="154503"/>
                  </a:lnTo>
                  <a:lnTo>
                    <a:pt x="117469" y="157984"/>
                  </a:lnTo>
                  <a:lnTo>
                    <a:pt x="139931" y="158733"/>
                  </a:lnTo>
                  <a:lnTo>
                    <a:pt x="150133" y="154955"/>
                  </a:lnTo>
                  <a:lnTo>
                    <a:pt x="167707" y="141399"/>
                  </a:lnTo>
                  <a:lnTo>
                    <a:pt x="177077" y="117436"/>
                  </a:lnTo>
                  <a:lnTo>
                    <a:pt x="183093" y="59982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460773" y="1912925"/>
              <a:ext cx="125575" cy="150661"/>
            </a:xfrm>
            <a:custGeom>
              <a:avLst/>
              <a:gdLst/>
              <a:ahLst/>
              <a:cxnLst/>
              <a:rect l="0" t="0" r="0" b="0"/>
              <a:pathLst>
                <a:path w="125575" h="150661">
                  <a:moveTo>
                    <a:pt x="34273" y="76961"/>
                  </a:moveTo>
                  <a:lnTo>
                    <a:pt x="92890" y="62306"/>
                  </a:lnTo>
                  <a:lnTo>
                    <a:pt x="113358" y="49391"/>
                  </a:lnTo>
                  <a:lnTo>
                    <a:pt x="122091" y="41033"/>
                  </a:lnTo>
                  <a:lnTo>
                    <a:pt x="125574" y="33122"/>
                  </a:lnTo>
                  <a:lnTo>
                    <a:pt x="125556" y="25508"/>
                  </a:lnTo>
                  <a:lnTo>
                    <a:pt x="123204" y="18092"/>
                  </a:lnTo>
                  <a:lnTo>
                    <a:pt x="116957" y="11979"/>
                  </a:lnTo>
                  <a:lnTo>
                    <a:pt x="97538" y="2066"/>
                  </a:lnTo>
                  <a:lnTo>
                    <a:pt x="76429" y="0"/>
                  </a:lnTo>
                  <a:lnTo>
                    <a:pt x="55349" y="4151"/>
                  </a:lnTo>
                  <a:lnTo>
                    <a:pt x="34281" y="13795"/>
                  </a:lnTo>
                  <a:lnTo>
                    <a:pt x="19459" y="29000"/>
                  </a:lnTo>
                  <a:lnTo>
                    <a:pt x="411" y="67357"/>
                  </a:lnTo>
                  <a:lnTo>
                    <a:pt x="0" y="77577"/>
                  </a:lnTo>
                  <a:lnTo>
                    <a:pt x="5783" y="98291"/>
                  </a:lnTo>
                  <a:lnTo>
                    <a:pt x="22192" y="129684"/>
                  </a:lnTo>
                  <a:lnTo>
                    <a:pt x="30898" y="136676"/>
                  </a:lnTo>
                  <a:lnTo>
                    <a:pt x="53050" y="144445"/>
                  </a:lnTo>
                  <a:lnTo>
                    <a:pt x="107973" y="150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50531" y="1895129"/>
              <a:ext cx="65615" cy="176452"/>
            </a:xfrm>
            <a:custGeom>
              <a:avLst/>
              <a:gdLst/>
              <a:ahLst/>
              <a:cxnLst/>
              <a:rect l="0" t="0" r="0" b="0"/>
              <a:pathLst>
                <a:path w="65615" h="176452">
                  <a:moveTo>
                    <a:pt x="2443" y="63171"/>
                  </a:moveTo>
                  <a:lnTo>
                    <a:pt x="5562" y="105863"/>
                  </a:lnTo>
                  <a:lnTo>
                    <a:pt x="21571" y="156834"/>
                  </a:lnTo>
                  <a:lnTo>
                    <a:pt x="34367" y="176451"/>
                  </a:lnTo>
                  <a:lnTo>
                    <a:pt x="33084" y="176125"/>
                  </a:lnTo>
                  <a:lnTo>
                    <a:pt x="29889" y="173569"/>
                  </a:lnTo>
                  <a:lnTo>
                    <a:pt x="14214" y="147614"/>
                  </a:lnTo>
                  <a:lnTo>
                    <a:pt x="341" y="104699"/>
                  </a:lnTo>
                  <a:lnTo>
                    <a:pt x="0" y="66117"/>
                  </a:lnTo>
                  <a:lnTo>
                    <a:pt x="12897" y="32458"/>
                  </a:lnTo>
                  <a:lnTo>
                    <a:pt x="28146" y="17156"/>
                  </a:lnTo>
                  <a:lnTo>
                    <a:pt x="50223" y="5083"/>
                  </a:lnTo>
                  <a:lnTo>
                    <a:pt x="656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800373" y="20425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706052" y="2666580"/>
            <a:ext cx="1947130" cy="1176322"/>
            <a:chOff x="706052" y="2666580"/>
            <a:chExt cx="1947130" cy="1176322"/>
          </a:xfrm>
        </p:grpSpPr>
        <p:sp>
          <p:nvSpPr>
            <p:cNvPr id="94" name="Freeform 93"/>
            <p:cNvSpPr/>
            <p:nvPr/>
          </p:nvSpPr>
          <p:spPr>
            <a:xfrm>
              <a:off x="947564" y="2666580"/>
              <a:ext cx="273742" cy="513027"/>
            </a:xfrm>
            <a:custGeom>
              <a:avLst/>
              <a:gdLst/>
              <a:ahLst/>
              <a:cxnLst/>
              <a:rect l="0" t="0" r="0" b="0"/>
              <a:pathLst>
                <a:path w="273742" h="513027">
                  <a:moveTo>
                    <a:pt x="0" y="513026"/>
                  </a:moveTo>
                  <a:lnTo>
                    <a:pt x="3120" y="464095"/>
                  </a:lnTo>
                  <a:lnTo>
                    <a:pt x="9065" y="404965"/>
                  </a:lnTo>
                  <a:lnTo>
                    <a:pt x="15684" y="356745"/>
                  </a:lnTo>
                  <a:lnTo>
                    <a:pt x="25055" y="305413"/>
                  </a:lnTo>
                  <a:lnTo>
                    <a:pt x="29651" y="253159"/>
                  </a:lnTo>
                  <a:lnTo>
                    <a:pt x="38439" y="197572"/>
                  </a:lnTo>
                  <a:lnTo>
                    <a:pt x="41025" y="148417"/>
                  </a:lnTo>
                  <a:lnTo>
                    <a:pt x="42962" y="93428"/>
                  </a:lnTo>
                  <a:lnTo>
                    <a:pt x="56726" y="30304"/>
                  </a:lnTo>
                  <a:lnTo>
                    <a:pt x="72440" y="3190"/>
                  </a:lnTo>
                  <a:lnTo>
                    <a:pt x="79879" y="0"/>
                  </a:lnTo>
                  <a:lnTo>
                    <a:pt x="88348" y="213"/>
                  </a:lnTo>
                  <a:lnTo>
                    <a:pt x="97503" y="2695"/>
                  </a:lnTo>
                  <a:lnTo>
                    <a:pt x="104776" y="7859"/>
                  </a:lnTo>
                  <a:lnTo>
                    <a:pt x="127975" y="44482"/>
                  </a:lnTo>
                  <a:lnTo>
                    <a:pt x="154741" y="96430"/>
                  </a:lnTo>
                  <a:lnTo>
                    <a:pt x="169982" y="143405"/>
                  </a:lnTo>
                  <a:lnTo>
                    <a:pt x="181906" y="194368"/>
                  </a:lnTo>
                  <a:lnTo>
                    <a:pt x="198438" y="246513"/>
                  </a:lnTo>
                  <a:lnTo>
                    <a:pt x="217749" y="308130"/>
                  </a:lnTo>
                  <a:lnTo>
                    <a:pt x="239761" y="365361"/>
                  </a:lnTo>
                  <a:lnTo>
                    <a:pt x="255721" y="421726"/>
                  </a:lnTo>
                  <a:lnTo>
                    <a:pt x="273741" y="460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00207" y="302167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683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92287" y="2777493"/>
              <a:ext cx="192232" cy="371612"/>
            </a:xfrm>
            <a:custGeom>
              <a:avLst/>
              <a:gdLst/>
              <a:ahLst/>
              <a:cxnLst/>
              <a:rect l="0" t="0" r="0" b="0"/>
              <a:pathLst>
                <a:path w="192232" h="371612">
                  <a:moveTo>
                    <a:pt x="150117" y="233657"/>
                  </a:moveTo>
                  <a:lnTo>
                    <a:pt x="132136" y="218016"/>
                  </a:lnTo>
                  <a:lnTo>
                    <a:pt x="115219" y="209938"/>
                  </a:lnTo>
                  <a:lnTo>
                    <a:pt x="96002" y="208687"/>
                  </a:lnTo>
                  <a:lnTo>
                    <a:pt x="75763" y="213201"/>
                  </a:lnTo>
                  <a:lnTo>
                    <a:pt x="45808" y="228895"/>
                  </a:lnTo>
                  <a:lnTo>
                    <a:pt x="29278" y="241679"/>
                  </a:lnTo>
                  <a:lnTo>
                    <a:pt x="12407" y="267619"/>
                  </a:lnTo>
                  <a:lnTo>
                    <a:pt x="0" y="303121"/>
                  </a:lnTo>
                  <a:lnTo>
                    <a:pt x="93" y="343276"/>
                  </a:lnTo>
                  <a:lnTo>
                    <a:pt x="4477" y="353530"/>
                  </a:lnTo>
                  <a:lnTo>
                    <a:pt x="18708" y="368042"/>
                  </a:lnTo>
                  <a:lnTo>
                    <a:pt x="27416" y="371210"/>
                  </a:lnTo>
                  <a:lnTo>
                    <a:pt x="46450" y="371611"/>
                  </a:lnTo>
                  <a:lnTo>
                    <a:pt x="63488" y="364770"/>
                  </a:lnTo>
                  <a:lnTo>
                    <a:pt x="93491" y="341314"/>
                  </a:lnTo>
                  <a:lnTo>
                    <a:pt x="120664" y="284301"/>
                  </a:lnTo>
                  <a:lnTo>
                    <a:pt x="131177" y="256165"/>
                  </a:lnTo>
                  <a:lnTo>
                    <a:pt x="141046" y="193563"/>
                  </a:lnTo>
                  <a:lnTo>
                    <a:pt x="148325" y="130201"/>
                  </a:lnTo>
                  <a:lnTo>
                    <a:pt x="156998" y="69765"/>
                  </a:lnTo>
                  <a:lnTo>
                    <a:pt x="156805" y="15886"/>
                  </a:lnTo>
                  <a:lnTo>
                    <a:pt x="154576" y="4249"/>
                  </a:lnTo>
                  <a:lnTo>
                    <a:pt x="151920" y="0"/>
                  </a:lnTo>
                  <a:lnTo>
                    <a:pt x="148979" y="676"/>
                  </a:lnTo>
                  <a:lnTo>
                    <a:pt x="142592" y="10787"/>
                  </a:lnTo>
                  <a:lnTo>
                    <a:pt x="133589" y="37380"/>
                  </a:lnTo>
                  <a:lnTo>
                    <a:pt x="129954" y="87695"/>
                  </a:lnTo>
                  <a:lnTo>
                    <a:pt x="134826" y="142694"/>
                  </a:lnTo>
                  <a:lnTo>
                    <a:pt x="139817" y="199788"/>
                  </a:lnTo>
                  <a:lnTo>
                    <a:pt x="150855" y="259939"/>
                  </a:lnTo>
                  <a:lnTo>
                    <a:pt x="163983" y="295256"/>
                  </a:lnTo>
                  <a:lnTo>
                    <a:pt x="192231" y="338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39467" y="2766889"/>
              <a:ext cx="134459" cy="375945"/>
            </a:xfrm>
            <a:custGeom>
              <a:avLst/>
              <a:gdLst/>
              <a:ahLst/>
              <a:cxnLst/>
              <a:rect l="0" t="0" r="0" b="0"/>
              <a:pathLst>
                <a:path w="134459" h="375945">
                  <a:moveTo>
                    <a:pt x="81921" y="223204"/>
                  </a:moveTo>
                  <a:lnTo>
                    <a:pt x="50639" y="232779"/>
                  </a:lnTo>
                  <a:lnTo>
                    <a:pt x="34483" y="243447"/>
                  </a:lnTo>
                  <a:lnTo>
                    <a:pt x="22623" y="259107"/>
                  </a:lnTo>
                  <a:lnTo>
                    <a:pt x="5477" y="297756"/>
                  </a:lnTo>
                  <a:lnTo>
                    <a:pt x="0" y="334331"/>
                  </a:lnTo>
                  <a:lnTo>
                    <a:pt x="4957" y="354872"/>
                  </a:lnTo>
                  <a:lnTo>
                    <a:pt x="9555" y="363625"/>
                  </a:lnTo>
                  <a:lnTo>
                    <a:pt x="17299" y="369460"/>
                  </a:lnTo>
                  <a:lnTo>
                    <a:pt x="38382" y="375944"/>
                  </a:lnTo>
                  <a:lnTo>
                    <a:pt x="49386" y="374164"/>
                  </a:lnTo>
                  <a:lnTo>
                    <a:pt x="70971" y="362827"/>
                  </a:lnTo>
                  <a:lnTo>
                    <a:pt x="86023" y="342970"/>
                  </a:lnTo>
                  <a:lnTo>
                    <a:pt x="110808" y="292095"/>
                  </a:lnTo>
                  <a:lnTo>
                    <a:pt x="122592" y="238155"/>
                  </a:lnTo>
                  <a:lnTo>
                    <a:pt x="131852" y="186253"/>
                  </a:lnTo>
                  <a:lnTo>
                    <a:pt x="134028" y="125958"/>
                  </a:lnTo>
                  <a:lnTo>
                    <a:pt x="134458" y="68987"/>
                  </a:lnTo>
                  <a:lnTo>
                    <a:pt x="132193" y="27901"/>
                  </a:lnTo>
                  <a:lnTo>
                    <a:pt x="123371" y="4212"/>
                  </a:lnTo>
                  <a:lnTo>
                    <a:pt x="118913" y="0"/>
                  </a:lnTo>
                  <a:lnTo>
                    <a:pt x="114771" y="702"/>
                  </a:lnTo>
                  <a:lnTo>
                    <a:pt x="110840" y="4679"/>
                  </a:lnTo>
                  <a:lnTo>
                    <a:pt x="89014" y="55898"/>
                  </a:lnTo>
                  <a:lnTo>
                    <a:pt x="83322" y="106665"/>
                  </a:lnTo>
                  <a:lnTo>
                    <a:pt x="85318" y="165565"/>
                  </a:lnTo>
                  <a:lnTo>
                    <a:pt x="88110" y="189398"/>
                  </a:lnTo>
                  <a:lnTo>
                    <a:pt x="86610" y="233294"/>
                  </a:lnTo>
                  <a:lnTo>
                    <a:pt x="92194" y="254594"/>
                  </a:lnTo>
                  <a:lnTo>
                    <a:pt x="118563" y="314434"/>
                  </a:lnTo>
                  <a:lnTo>
                    <a:pt x="124035" y="328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85281" y="2990093"/>
              <a:ext cx="15093" cy="136871"/>
            </a:xfrm>
            <a:custGeom>
              <a:avLst/>
              <a:gdLst/>
              <a:ahLst/>
              <a:cxnLst/>
              <a:rect l="0" t="0" r="0" b="0"/>
              <a:pathLst>
                <a:path w="15093" h="136871">
                  <a:moveTo>
                    <a:pt x="15092" y="0"/>
                  </a:moveTo>
                  <a:lnTo>
                    <a:pt x="437" y="43962"/>
                  </a:lnTo>
                  <a:lnTo>
                    <a:pt x="0" y="63993"/>
                  </a:lnTo>
                  <a:lnTo>
                    <a:pt x="12496" y="125388"/>
                  </a:lnTo>
                  <a:lnTo>
                    <a:pt x="1509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89844" y="2874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82396" y="2821637"/>
              <a:ext cx="28548" cy="284270"/>
            </a:xfrm>
            <a:custGeom>
              <a:avLst/>
              <a:gdLst/>
              <a:ahLst/>
              <a:cxnLst/>
              <a:rect l="0" t="0" r="0" b="0"/>
              <a:pathLst>
                <a:path w="28548" h="284270">
                  <a:moveTo>
                    <a:pt x="28547" y="0"/>
                  </a:moveTo>
                  <a:lnTo>
                    <a:pt x="10588" y="62280"/>
                  </a:lnTo>
                  <a:lnTo>
                    <a:pt x="0" y="119450"/>
                  </a:lnTo>
                  <a:lnTo>
                    <a:pt x="981" y="169534"/>
                  </a:lnTo>
                  <a:lnTo>
                    <a:pt x="11793" y="227680"/>
                  </a:lnTo>
                  <a:lnTo>
                    <a:pt x="2854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74072" y="2937450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38931" y="17959"/>
                  </a:lnTo>
                  <a:lnTo>
                    <a:pt x="84499" y="40739"/>
                  </a:lnTo>
                  <a:lnTo>
                    <a:pt x="26408" y="594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68870" y="302167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3293" y="27557"/>
                  </a:lnTo>
                  <a:lnTo>
                    <a:pt x="651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89927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78897" y="3000621"/>
              <a:ext cx="102321" cy="106853"/>
            </a:xfrm>
            <a:custGeom>
              <a:avLst/>
              <a:gdLst/>
              <a:ahLst/>
              <a:cxnLst/>
              <a:rect l="0" t="0" r="0" b="0"/>
              <a:pathLst>
                <a:path w="102321" h="106853">
                  <a:moveTo>
                    <a:pt x="90014" y="0"/>
                  </a:moveTo>
                  <a:lnTo>
                    <a:pt x="67658" y="1"/>
                  </a:lnTo>
                  <a:lnTo>
                    <a:pt x="36987" y="11179"/>
                  </a:lnTo>
                  <a:lnTo>
                    <a:pt x="11262" y="29309"/>
                  </a:lnTo>
                  <a:lnTo>
                    <a:pt x="2371" y="48901"/>
                  </a:lnTo>
                  <a:lnTo>
                    <a:pt x="0" y="60677"/>
                  </a:lnTo>
                  <a:lnTo>
                    <a:pt x="759" y="70867"/>
                  </a:lnTo>
                  <a:lnTo>
                    <a:pt x="7841" y="88429"/>
                  </a:lnTo>
                  <a:lnTo>
                    <a:pt x="21908" y="100913"/>
                  </a:lnTo>
                  <a:lnTo>
                    <a:pt x="30572" y="105880"/>
                  </a:lnTo>
                  <a:lnTo>
                    <a:pt x="39858" y="106852"/>
                  </a:lnTo>
                  <a:lnTo>
                    <a:pt x="59534" y="101692"/>
                  </a:lnTo>
                  <a:lnTo>
                    <a:pt x="84753" y="85633"/>
                  </a:lnTo>
                  <a:lnTo>
                    <a:pt x="96645" y="69645"/>
                  </a:lnTo>
                  <a:lnTo>
                    <a:pt x="101454" y="60468"/>
                  </a:lnTo>
                  <a:lnTo>
                    <a:pt x="102320" y="5084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53140" y="2942345"/>
              <a:ext cx="126343" cy="163562"/>
            </a:xfrm>
            <a:custGeom>
              <a:avLst/>
              <a:gdLst/>
              <a:ahLst/>
              <a:cxnLst/>
              <a:rect l="0" t="0" r="0" b="0"/>
              <a:pathLst>
                <a:path w="126343" h="163562">
                  <a:moveTo>
                    <a:pt x="0" y="79333"/>
                  </a:moveTo>
                  <a:lnTo>
                    <a:pt x="3119" y="133478"/>
                  </a:lnTo>
                  <a:lnTo>
                    <a:pt x="5589" y="147015"/>
                  </a:lnTo>
                  <a:lnTo>
                    <a:pt x="7235" y="150191"/>
                  </a:lnTo>
                  <a:lnTo>
                    <a:pt x="9065" y="138122"/>
                  </a:lnTo>
                  <a:lnTo>
                    <a:pt x="2002" y="86165"/>
                  </a:lnTo>
                  <a:lnTo>
                    <a:pt x="3712" y="49772"/>
                  </a:lnTo>
                  <a:lnTo>
                    <a:pt x="9839" y="28761"/>
                  </a:lnTo>
                  <a:lnTo>
                    <a:pt x="20360" y="11623"/>
                  </a:lnTo>
                  <a:lnTo>
                    <a:pt x="28781" y="6117"/>
                  </a:lnTo>
                  <a:lnTo>
                    <a:pt x="50616" y="0"/>
                  </a:lnTo>
                  <a:lnTo>
                    <a:pt x="60650" y="1878"/>
                  </a:lnTo>
                  <a:lnTo>
                    <a:pt x="78038" y="13323"/>
                  </a:lnTo>
                  <a:lnTo>
                    <a:pt x="107095" y="56502"/>
                  </a:lnTo>
                  <a:lnTo>
                    <a:pt x="120119" y="90506"/>
                  </a:lnTo>
                  <a:lnTo>
                    <a:pt x="125112" y="137086"/>
                  </a:lnTo>
                  <a:lnTo>
                    <a:pt x="126342" y="163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89678" y="3211191"/>
              <a:ext cx="1663504" cy="63172"/>
            </a:xfrm>
            <a:custGeom>
              <a:avLst/>
              <a:gdLst/>
              <a:ahLst/>
              <a:cxnLst/>
              <a:rect l="0" t="0" r="0" b="0"/>
              <a:pathLst>
                <a:path w="1663504" h="63172">
                  <a:moveTo>
                    <a:pt x="1663503" y="10529"/>
                  </a:moveTo>
                  <a:lnTo>
                    <a:pt x="1626025" y="2195"/>
                  </a:lnTo>
                  <a:lnTo>
                    <a:pt x="1574601" y="434"/>
                  </a:lnTo>
                  <a:lnTo>
                    <a:pt x="1512148" y="86"/>
                  </a:lnTo>
                  <a:lnTo>
                    <a:pt x="1453538" y="17"/>
                  </a:lnTo>
                  <a:lnTo>
                    <a:pt x="1396900" y="4"/>
                  </a:lnTo>
                  <a:lnTo>
                    <a:pt x="1343524" y="1"/>
                  </a:lnTo>
                  <a:lnTo>
                    <a:pt x="1288844" y="0"/>
                  </a:lnTo>
                  <a:lnTo>
                    <a:pt x="1235598" y="0"/>
                  </a:lnTo>
                  <a:lnTo>
                    <a:pt x="1182777" y="0"/>
                  </a:lnTo>
                  <a:lnTo>
                    <a:pt x="1125828" y="7236"/>
                  </a:lnTo>
                  <a:lnTo>
                    <a:pt x="1071744" y="10723"/>
                  </a:lnTo>
                  <a:lnTo>
                    <a:pt x="1016984" y="17475"/>
                  </a:lnTo>
                  <a:lnTo>
                    <a:pt x="957995" y="19996"/>
                  </a:lnTo>
                  <a:lnTo>
                    <a:pt x="901782" y="21913"/>
                  </a:lnTo>
                  <a:lnTo>
                    <a:pt x="841193" y="28200"/>
                  </a:lnTo>
                  <a:lnTo>
                    <a:pt x="778787" y="30583"/>
                  </a:lnTo>
                  <a:lnTo>
                    <a:pt x="717012" y="32459"/>
                  </a:lnTo>
                  <a:lnTo>
                    <a:pt x="659974" y="38733"/>
                  </a:lnTo>
                  <a:lnTo>
                    <a:pt x="600310" y="42282"/>
                  </a:lnTo>
                  <a:lnTo>
                    <a:pt x="543898" y="49053"/>
                  </a:lnTo>
                  <a:lnTo>
                    <a:pt x="483249" y="51579"/>
                  </a:lnTo>
                  <a:lnTo>
                    <a:pt x="421995" y="53498"/>
                  </a:lnTo>
                  <a:lnTo>
                    <a:pt x="366281" y="59785"/>
                  </a:lnTo>
                  <a:lnTo>
                    <a:pt x="311559" y="62168"/>
                  </a:lnTo>
                  <a:lnTo>
                    <a:pt x="252581" y="62874"/>
                  </a:lnTo>
                  <a:lnTo>
                    <a:pt x="196372" y="63083"/>
                  </a:lnTo>
                  <a:lnTo>
                    <a:pt x="136953" y="63145"/>
                  </a:lnTo>
                  <a:lnTo>
                    <a:pt x="82953" y="63164"/>
                  </a:lnTo>
                  <a:lnTo>
                    <a:pt x="28431" y="631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6052" y="3453347"/>
              <a:ext cx="136228" cy="389555"/>
            </a:xfrm>
            <a:custGeom>
              <a:avLst/>
              <a:gdLst/>
              <a:ahLst/>
              <a:cxnLst/>
              <a:rect l="0" t="0" r="0" b="0"/>
              <a:pathLst>
                <a:path w="136228" h="389555">
                  <a:moveTo>
                    <a:pt x="136227" y="0"/>
                  </a:moveTo>
                  <a:lnTo>
                    <a:pt x="112181" y="9575"/>
                  </a:lnTo>
                  <a:lnTo>
                    <a:pt x="49940" y="65487"/>
                  </a:lnTo>
                  <a:lnTo>
                    <a:pt x="30982" y="101032"/>
                  </a:lnTo>
                  <a:lnTo>
                    <a:pt x="10353" y="157367"/>
                  </a:lnTo>
                  <a:lnTo>
                    <a:pt x="2615" y="192466"/>
                  </a:lnTo>
                  <a:lnTo>
                    <a:pt x="0" y="251838"/>
                  </a:lnTo>
                  <a:lnTo>
                    <a:pt x="5882" y="279214"/>
                  </a:lnTo>
                  <a:lnTo>
                    <a:pt x="28075" y="335076"/>
                  </a:lnTo>
                  <a:lnTo>
                    <a:pt x="47380" y="359895"/>
                  </a:lnTo>
                  <a:lnTo>
                    <a:pt x="73638" y="379727"/>
                  </a:lnTo>
                  <a:lnTo>
                    <a:pt x="10464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54077" y="3587533"/>
              <a:ext cx="198773" cy="150084"/>
            </a:xfrm>
            <a:custGeom>
              <a:avLst/>
              <a:gdLst/>
              <a:ahLst/>
              <a:cxnLst/>
              <a:rect l="0" t="0" r="0" b="0"/>
              <a:pathLst>
                <a:path w="198773" h="150084">
                  <a:moveTo>
                    <a:pt x="125073" y="65855"/>
                  </a:moveTo>
                  <a:lnTo>
                    <a:pt x="104829" y="21893"/>
                  </a:lnTo>
                  <a:lnTo>
                    <a:pt x="89170" y="8102"/>
                  </a:lnTo>
                  <a:lnTo>
                    <a:pt x="80080" y="2786"/>
                  </a:lnTo>
                  <a:lnTo>
                    <a:pt x="60622" y="0"/>
                  </a:lnTo>
                  <a:lnTo>
                    <a:pt x="50520" y="895"/>
                  </a:lnTo>
                  <a:lnTo>
                    <a:pt x="33057" y="8128"/>
                  </a:lnTo>
                  <a:lnTo>
                    <a:pt x="25124" y="13332"/>
                  </a:lnTo>
                  <a:lnTo>
                    <a:pt x="13191" y="28474"/>
                  </a:lnTo>
                  <a:lnTo>
                    <a:pt x="5157" y="48071"/>
                  </a:lnTo>
                  <a:lnTo>
                    <a:pt x="0" y="98781"/>
                  </a:lnTo>
                  <a:lnTo>
                    <a:pt x="1635" y="123773"/>
                  </a:lnTo>
                  <a:lnTo>
                    <a:pt x="10160" y="142679"/>
                  </a:lnTo>
                  <a:lnTo>
                    <a:pt x="18049" y="147487"/>
                  </a:lnTo>
                  <a:lnTo>
                    <a:pt x="39292" y="149709"/>
                  </a:lnTo>
                  <a:lnTo>
                    <a:pt x="61212" y="143678"/>
                  </a:lnTo>
                  <a:lnTo>
                    <a:pt x="71970" y="138794"/>
                  </a:lnTo>
                  <a:lnTo>
                    <a:pt x="87044" y="124009"/>
                  </a:lnTo>
                  <a:lnTo>
                    <a:pt x="106252" y="85921"/>
                  </a:lnTo>
                  <a:lnTo>
                    <a:pt x="110186" y="82742"/>
                  </a:lnTo>
                  <a:lnTo>
                    <a:pt x="113979" y="84132"/>
                  </a:lnTo>
                  <a:lnTo>
                    <a:pt x="121312" y="95036"/>
                  </a:lnTo>
                  <a:lnTo>
                    <a:pt x="138671" y="127511"/>
                  </a:lnTo>
                  <a:lnTo>
                    <a:pt x="144667" y="135035"/>
                  </a:lnTo>
                  <a:lnTo>
                    <a:pt x="163807" y="143395"/>
                  </a:lnTo>
                  <a:lnTo>
                    <a:pt x="198772" y="15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42362" y="356916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0723" y="1008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189720" y="362180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19"/>
                  </a:lnTo>
                  <a:lnTo>
                    <a:pt x="3153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73989" y="3463875"/>
              <a:ext cx="170101" cy="196807"/>
            </a:xfrm>
            <a:custGeom>
              <a:avLst/>
              <a:gdLst/>
              <a:ahLst/>
              <a:cxnLst/>
              <a:rect l="0" t="0" r="0" b="0"/>
              <a:pathLst>
                <a:path w="170101" h="196807">
                  <a:moveTo>
                    <a:pt x="0" y="0"/>
                  </a:moveTo>
                  <a:lnTo>
                    <a:pt x="11453" y="48931"/>
                  </a:lnTo>
                  <a:lnTo>
                    <a:pt x="24749" y="102473"/>
                  </a:lnTo>
                  <a:lnTo>
                    <a:pt x="30235" y="155249"/>
                  </a:lnTo>
                  <a:lnTo>
                    <a:pt x="30016" y="188590"/>
                  </a:lnTo>
                  <a:lnTo>
                    <a:pt x="28199" y="188898"/>
                  </a:lnTo>
                  <a:lnTo>
                    <a:pt x="25819" y="185593"/>
                  </a:lnTo>
                  <a:lnTo>
                    <a:pt x="22468" y="158586"/>
                  </a:lnTo>
                  <a:lnTo>
                    <a:pt x="27923" y="137163"/>
                  </a:lnTo>
                  <a:lnTo>
                    <a:pt x="32654" y="126538"/>
                  </a:lnTo>
                  <a:lnTo>
                    <a:pt x="47268" y="111611"/>
                  </a:lnTo>
                  <a:lnTo>
                    <a:pt x="56079" y="105993"/>
                  </a:lnTo>
                  <a:lnTo>
                    <a:pt x="90836" y="98086"/>
                  </a:lnTo>
                  <a:lnTo>
                    <a:pt x="125180" y="101332"/>
                  </a:lnTo>
                  <a:lnTo>
                    <a:pt x="143763" y="109768"/>
                  </a:lnTo>
                  <a:lnTo>
                    <a:pt x="151994" y="115292"/>
                  </a:lnTo>
                  <a:lnTo>
                    <a:pt x="164259" y="130790"/>
                  </a:lnTo>
                  <a:lnTo>
                    <a:pt x="169168" y="139836"/>
                  </a:lnTo>
                  <a:lnTo>
                    <a:pt x="170100" y="149376"/>
                  </a:lnTo>
                  <a:lnTo>
                    <a:pt x="164897" y="169335"/>
                  </a:lnTo>
                  <a:lnTo>
                    <a:pt x="151667" y="183665"/>
                  </a:lnTo>
                  <a:lnTo>
                    <a:pt x="143225" y="189124"/>
                  </a:lnTo>
                  <a:lnTo>
                    <a:pt x="108988" y="196806"/>
                  </a:lnTo>
                  <a:lnTo>
                    <a:pt x="88993" y="192365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21388" y="3390176"/>
              <a:ext cx="154267" cy="336913"/>
            </a:xfrm>
            <a:custGeom>
              <a:avLst/>
              <a:gdLst/>
              <a:ahLst/>
              <a:cxnLst/>
              <a:rect l="0" t="0" r="0" b="0"/>
              <a:pathLst>
                <a:path w="154267" h="336913">
                  <a:moveTo>
                    <a:pt x="0" y="0"/>
                  </a:moveTo>
                  <a:lnTo>
                    <a:pt x="24047" y="9575"/>
                  </a:lnTo>
                  <a:lnTo>
                    <a:pt x="82002" y="44664"/>
                  </a:lnTo>
                  <a:lnTo>
                    <a:pt x="104626" y="67046"/>
                  </a:lnTo>
                  <a:lnTo>
                    <a:pt x="123027" y="95904"/>
                  </a:lnTo>
                  <a:lnTo>
                    <a:pt x="149519" y="155955"/>
                  </a:lnTo>
                  <a:lnTo>
                    <a:pt x="154266" y="195817"/>
                  </a:lnTo>
                  <a:lnTo>
                    <a:pt x="142945" y="252127"/>
                  </a:lnTo>
                  <a:lnTo>
                    <a:pt x="128495" y="293518"/>
                  </a:lnTo>
                  <a:lnTo>
                    <a:pt x="947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923942" y="3484932"/>
              <a:ext cx="13302" cy="136872"/>
            </a:xfrm>
            <a:custGeom>
              <a:avLst/>
              <a:gdLst/>
              <a:ahLst/>
              <a:cxnLst/>
              <a:rect l="0" t="0" r="0" b="0"/>
              <a:pathLst>
                <a:path w="13302" h="136872">
                  <a:moveTo>
                    <a:pt x="13301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2176" y="78807"/>
                  </a:lnTo>
                  <a:lnTo>
                    <a:pt x="1330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863544" y="353757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25042" y="0"/>
                  </a:lnTo>
                  <a:lnTo>
                    <a:pt x="63057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08394" y="3434620"/>
              <a:ext cx="155233" cy="214681"/>
            </a:xfrm>
            <a:custGeom>
              <a:avLst/>
              <a:gdLst/>
              <a:ahLst/>
              <a:cxnLst/>
              <a:rect l="0" t="0" r="0" b="0"/>
              <a:pathLst>
                <a:path w="155233" h="214681">
                  <a:moveTo>
                    <a:pt x="155232" y="29255"/>
                  </a:moveTo>
                  <a:lnTo>
                    <a:pt x="137252" y="13614"/>
                  </a:lnTo>
                  <a:lnTo>
                    <a:pt x="120335" y="5536"/>
                  </a:lnTo>
                  <a:lnTo>
                    <a:pt x="85491" y="0"/>
                  </a:lnTo>
                  <a:lnTo>
                    <a:pt x="65355" y="4945"/>
                  </a:lnTo>
                  <a:lnTo>
                    <a:pt x="33364" y="27183"/>
                  </a:lnTo>
                  <a:lnTo>
                    <a:pt x="17218" y="52818"/>
                  </a:lnTo>
                  <a:lnTo>
                    <a:pt x="2452" y="94091"/>
                  </a:lnTo>
                  <a:lnTo>
                    <a:pt x="0" y="131394"/>
                  </a:lnTo>
                  <a:lnTo>
                    <a:pt x="3572" y="154199"/>
                  </a:lnTo>
                  <a:lnTo>
                    <a:pt x="12179" y="172913"/>
                  </a:lnTo>
                  <a:lnTo>
                    <a:pt x="24973" y="189030"/>
                  </a:lnTo>
                  <a:lnTo>
                    <a:pt x="42357" y="203991"/>
                  </a:lnTo>
                  <a:lnTo>
                    <a:pt x="64902" y="212201"/>
                  </a:lnTo>
                  <a:lnTo>
                    <a:pt x="89349" y="214680"/>
                  </a:lnTo>
                  <a:lnTo>
                    <a:pt x="144704" y="208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53139" y="3442818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77989" y="11179"/>
                  </a:lnTo>
                  <a:lnTo>
                    <a:pt x="25550" y="228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95253" y="3516518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2813384" y="3242777"/>
            <a:ext cx="1669079" cy="432295"/>
            <a:chOff x="2813384" y="3242777"/>
            <a:chExt cx="1669079" cy="432295"/>
          </a:xfrm>
        </p:grpSpPr>
        <p:sp>
          <p:nvSpPr>
            <p:cNvPr id="119" name="Freeform 118"/>
            <p:cNvSpPr/>
            <p:nvPr/>
          </p:nvSpPr>
          <p:spPr>
            <a:xfrm>
              <a:off x="2813384" y="3389979"/>
              <a:ext cx="166181" cy="285093"/>
            </a:xfrm>
            <a:custGeom>
              <a:avLst/>
              <a:gdLst/>
              <a:ahLst/>
              <a:cxnLst/>
              <a:rect l="0" t="0" r="0" b="0"/>
              <a:pathLst>
                <a:path w="166181" h="285093">
                  <a:moveTo>
                    <a:pt x="134595" y="84425"/>
                  </a:moveTo>
                  <a:lnTo>
                    <a:pt x="131475" y="41733"/>
                  </a:lnTo>
                  <a:lnTo>
                    <a:pt x="129006" y="31397"/>
                  </a:lnTo>
                  <a:lnTo>
                    <a:pt x="116903" y="13674"/>
                  </a:lnTo>
                  <a:lnTo>
                    <a:pt x="108762" y="5672"/>
                  </a:lnTo>
                  <a:lnTo>
                    <a:pt x="99826" y="1507"/>
                  </a:lnTo>
                  <a:lnTo>
                    <a:pt x="80537" y="0"/>
                  </a:lnTo>
                  <a:lnTo>
                    <a:pt x="71650" y="3575"/>
                  </a:lnTo>
                  <a:lnTo>
                    <a:pt x="55537" y="16906"/>
                  </a:lnTo>
                  <a:lnTo>
                    <a:pt x="27298" y="61296"/>
                  </a:lnTo>
                  <a:lnTo>
                    <a:pt x="5403" y="115738"/>
                  </a:lnTo>
                  <a:lnTo>
                    <a:pt x="0" y="153104"/>
                  </a:lnTo>
                  <a:lnTo>
                    <a:pt x="6579" y="206482"/>
                  </a:lnTo>
                  <a:lnTo>
                    <a:pt x="22264" y="252035"/>
                  </a:lnTo>
                  <a:lnTo>
                    <a:pt x="28122" y="262845"/>
                  </a:lnTo>
                  <a:lnTo>
                    <a:pt x="43990" y="277976"/>
                  </a:lnTo>
                  <a:lnTo>
                    <a:pt x="53135" y="283649"/>
                  </a:lnTo>
                  <a:lnTo>
                    <a:pt x="61571" y="285092"/>
                  </a:lnTo>
                  <a:lnTo>
                    <a:pt x="69534" y="283713"/>
                  </a:lnTo>
                  <a:lnTo>
                    <a:pt x="84622" y="275942"/>
                  </a:lnTo>
                  <a:lnTo>
                    <a:pt x="106270" y="257244"/>
                  </a:lnTo>
                  <a:lnTo>
                    <a:pt x="126332" y="228827"/>
                  </a:lnTo>
                  <a:lnTo>
                    <a:pt x="139036" y="191292"/>
                  </a:lnTo>
                  <a:lnTo>
                    <a:pt x="143921" y="136687"/>
                  </a:lnTo>
                  <a:lnTo>
                    <a:pt x="143419" y="117011"/>
                  </a:lnTo>
                  <a:lnTo>
                    <a:pt x="141648" y="116677"/>
                  </a:lnTo>
                  <a:lnTo>
                    <a:pt x="139297" y="119964"/>
                  </a:lnTo>
                  <a:lnTo>
                    <a:pt x="135988" y="146948"/>
                  </a:lnTo>
                  <a:lnTo>
                    <a:pt x="146231" y="208486"/>
                  </a:lnTo>
                  <a:lnTo>
                    <a:pt x="152635" y="227300"/>
                  </a:lnTo>
                  <a:lnTo>
                    <a:pt x="166180" y="242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247716" y="3432290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96724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211191" y="3500400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89"/>
                  </a:moveTo>
                  <a:lnTo>
                    <a:pt x="130632" y="0"/>
                  </a:lnTo>
                  <a:lnTo>
                    <a:pt x="71954" y="4045"/>
                  </a:lnTo>
                  <a:lnTo>
                    <a:pt x="10130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531155" y="3263834"/>
              <a:ext cx="80120" cy="336913"/>
            </a:xfrm>
            <a:custGeom>
              <a:avLst/>
              <a:gdLst/>
              <a:ahLst/>
              <a:cxnLst/>
              <a:rect l="0" t="0" r="0" b="0"/>
              <a:pathLst>
                <a:path w="80120" h="336913">
                  <a:moveTo>
                    <a:pt x="80119" y="0"/>
                  </a:moveTo>
                  <a:lnTo>
                    <a:pt x="63352" y="5589"/>
                  </a:lnTo>
                  <a:lnTo>
                    <a:pt x="52000" y="17692"/>
                  </a:lnTo>
                  <a:lnTo>
                    <a:pt x="19448" y="77448"/>
                  </a:lnTo>
                  <a:lnTo>
                    <a:pt x="900" y="138317"/>
                  </a:lnTo>
                  <a:lnTo>
                    <a:pt x="0" y="201714"/>
                  </a:lnTo>
                  <a:lnTo>
                    <a:pt x="10741" y="259383"/>
                  </a:lnTo>
                  <a:lnTo>
                    <a:pt x="26287" y="288074"/>
                  </a:lnTo>
                  <a:lnTo>
                    <a:pt x="6959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684974" y="3337533"/>
              <a:ext cx="159683" cy="202606"/>
            </a:xfrm>
            <a:custGeom>
              <a:avLst/>
              <a:gdLst/>
              <a:ahLst/>
              <a:cxnLst/>
              <a:rect l="0" t="0" r="0" b="0"/>
              <a:pathLst>
                <a:path w="159683" h="202606">
                  <a:moveTo>
                    <a:pt x="0" y="0"/>
                  </a:moveTo>
                  <a:lnTo>
                    <a:pt x="5589" y="62093"/>
                  </a:lnTo>
                  <a:lnTo>
                    <a:pt x="21331" y="118791"/>
                  </a:lnTo>
                  <a:lnTo>
                    <a:pt x="36301" y="177990"/>
                  </a:lnTo>
                  <a:lnTo>
                    <a:pt x="34461" y="199600"/>
                  </a:lnTo>
                  <a:lnTo>
                    <a:pt x="33502" y="200917"/>
                  </a:lnTo>
                  <a:lnTo>
                    <a:pt x="32437" y="186783"/>
                  </a:lnTo>
                  <a:lnTo>
                    <a:pt x="38203" y="167243"/>
                  </a:lnTo>
                  <a:lnTo>
                    <a:pt x="54603" y="139631"/>
                  </a:lnTo>
                  <a:lnTo>
                    <a:pt x="68722" y="125229"/>
                  </a:lnTo>
                  <a:lnTo>
                    <a:pt x="86695" y="114929"/>
                  </a:lnTo>
                  <a:lnTo>
                    <a:pt x="106381" y="112691"/>
                  </a:lnTo>
                  <a:lnTo>
                    <a:pt x="125659" y="116765"/>
                  </a:lnTo>
                  <a:lnTo>
                    <a:pt x="142026" y="126376"/>
                  </a:lnTo>
                  <a:lnTo>
                    <a:pt x="153980" y="141565"/>
                  </a:lnTo>
                  <a:lnTo>
                    <a:pt x="158805" y="150529"/>
                  </a:lnTo>
                  <a:lnTo>
                    <a:pt x="159682" y="160014"/>
                  </a:lnTo>
                  <a:lnTo>
                    <a:pt x="154418" y="179912"/>
                  </a:lnTo>
                  <a:lnTo>
                    <a:pt x="141159" y="194215"/>
                  </a:lnTo>
                  <a:lnTo>
                    <a:pt x="132711" y="199666"/>
                  </a:lnTo>
                  <a:lnTo>
                    <a:pt x="113965" y="202605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79772" y="336911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7958" y="53875"/>
                  </a:lnTo>
                  <a:lnTo>
                    <a:pt x="28547" y="95000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948186" y="340070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97764" y="3390176"/>
              <a:ext cx="97863" cy="149323"/>
            </a:xfrm>
            <a:custGeom>
              <a:avLst/>
              <a:gdLst/>
              <a:ahLst/>
              <a:cxnLst/>
              <a:rect l="0" t="0" r="0" b="0"/>
              <a:pathLst>
                <a:path w="97863" h="149323">
                  <a:moveTo>
                    <a:pt x="97862" y="0"/>
                  </a:moveTo>
                  <a:lnTo>
                    <a:pt x="75506" y="0"/>
                  </a:lnTo>
                  <a:lnTo>
                    <a:pt x="44835" y="11178"/>
                  </a:lnTo>
                  <a:lnTo>
                    <a:pt x="19110" y="34897"/>
                  </a:lnTo>
                  <a:lnTo>
                    <a:pt x="2259" y="64152"/>
                  </a:lnTo>
                  <a:lnTo>
                    <a:pt x="0" y="84664"/>
                  </a:lnTo>
                  <a:lnTo>
                    <a:pt x="4065" y="105479"/>
                  </a:lnTo>
                  <a:lnTo>
                    <a:pt x="13671" y="126428"/>
                  </a:lnTo>
                  <a:lnTo>
                    <a:pt x="28859" y="141198"/>
                  </a:lnTo>
                  <a:lnTo>
                    <a:pt x="37822" y="146774"/>
                  </a:lnTo>
                  <a:lnTo>
                    <a:pt x="46137" y="149322"/>
                  </a:lnTo>
                  <a:lnTo>
                    <a:pt x="7680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95626" y="3242777"/>
              <a:ext cx="186837" cy="421141"/>
            </a:xfrm>
            <a:custGeom>
              <a:avLst/>
              <a:gdLst/>
              <a:ahLst/>
              <a:cxnLst/>
              <a:rect l="0" t="0" r="0" b="0"/>
              <a:pathLst>
                <a:path w="186837" h="421141">
                  <a:moveTo>
                    <a:pt x="0" y="0"/>
                  </a:moveTo>
                  <a:lnTo>
                    <a:pt x="60874" y="42661"/>
                  </a:lnTo>
                  <a:lnTo>
                    <a:pt x="97964" y="85686"/>
                  </a:lnTo>
                  <a:lnTo>
                    <a:pt x="140354" y="148696"/>
                  </a:lnTo>
                  <a:lnTo>
                    <a:pt x="165332" y="200991"/>
                  </a:lnTo>
                  <a:lnTo>
                    <a:pt x="184423" y="263121"/>
                  </a:lnTo>
                  <a:lnTo>
                    <a:pt x="186836" y="302829"/>
                  </a:lnTo>
                  <a:lnTo>
                    <a:pt x="177763" y="355049"/>
                  </a:lnTo>
                  <a:lnTo>
                    <a:pt x="164975" y="388689"/>
                  </a:lnTo>
                  <a:lnTo>
                    <a:pt x="14740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4676923" y="2032000"/>
            <a:ext cx="376757" cy="4369327"/>
          </a:xfrm>
          <a:custGeom>
            <a:avLst/>
            <a:gdLst/>
            <a:ahLst/>
            <a:cxnLst/>
            <a:rect l="0" t="0" r="0" b="0"/>
            <a:pathLst>
              <a:path w="376757" h="4369327">
                <a:moveTo>
                  <a:pt x="376756" y="0"/>
                </a:moveTo>
                <a:lnTo>
                  <a:pt x="362101" y="49552"/>
                </a:lnTo>
                <a:lnTo>
                  <a:pt x="352006" y="100079"/>
                </a:lnTo>
                <a:lnTo>
                  <a:pt x="348209" y="145475"/>
                </a:lnTo>
                <a:lnTo>
                  <a:pt x="345351" y="193337"/>
                </a:lnTo>
                <a:lnTo>
                  <a:pt x="338334" y="253167"/>
                </a:lnTo>
                <a:lnTo>
                  <a:pt x="334566" y="309109"/>
                </a:lnTo>
                <a:lnTo>
                  <a:pt x="326560" y="369618"/>
                </a:lnTo>
                <a:lnTo>
                  <a:pt x="320131" y="411109"/>
                </a:lnTo>
                <a:lnTo>
                  <a:pt x="316494" y="456066"/>
                </a:lnTo>
                <a:lnTo>
                  <a:pt x="312538" y="503343"/>
                </a:lnTo>
                <a:lnTo>
                  <a:pt x="302981" y="551651"/>
                </a:lnTo>
                <a:lnTo>
                  <a:pt x="294054" y="600417"/>
                </a:lnTo>
                <a:lnTo>
                  <a:pt x="287357" y="649387"/>
                </a:lnTo>
                <a:lnTo>
                  <a:pt x="284380" y="698448"/>
                </a:lnTo>
                <a:lnTo>
                  <a:pt x="279938" y="750668"/>
                </a:lnTo>
                <a:lnTo>
                  <a:pt x="275234" y="805073"/>
                </a:lnTo>
                <a:lnTo>
                  <a:pt x="273143" y="860448"/>
                </a:lnTo>
                <a:lnTo>
                  <a:pt x="269094" y="916255"/>
                </a:lnTo>
                <a:lnTo>
                  <a:pt x="264565" y="972254"/>
                </a:lnTo>
                <a:lnTo>
                  <a:pt x="262553" y="1028338"/>
                </a:lnTo>
                <a:lnTo>
                  <a:pt x="261658" y="1087579"/>
                </a:lnTo>
                <a:lnTo>
                  <a:pt x="260090" y="1147833"/>
                </a:lnTo>
                <a:lnTo>
                  <a:pt x="255494" y="1205809"/>
                </a:lnTo>
                <a:lnTo>
                  <a:pt x="252672" y="1262771"/>
                </a:lnTo>
                <a:lnTo>
                  <a:pt x="250247" y="1320453"/>
                </a:lnTo>
                <a:lnTo>
                  <a:pt x="245270" y="1381185"/>
                </a:lnTo>
                <a:lnTo>
                  <a:pt x="239159" y="1443271"/>
                </a:lnTo>
                <a:lnTo>
                  <a:pt x="232543" y="1505960"/>
                </a:lnTo>
                <a:lnTo>
                  <a:pt x="225704" y="1568917"/>
                </a:lnTo>
                <a:lnTo>
                  <a:pt x="218764" y="1631993"/>
                </a:lnTo>
                <a:lnTo>
                  <a:pt x="215276" y="1663553"/>
                </a:lnTo>
                <a:lnTo>
                  <a:pt x="211781" y="1696291"/>
                </a:lnTo>
                <a:lnTo>
                  <a:pt x="208281" y="1729815"/>
                </a:lnTo>
                <a:lnTo>
                  <a:pt x="204777" y="1763863"/>
                </a:lnTo>
                <a:lnTo>
                  <a:pt x="201272" y="1797090"/>
                </a:lnTo>
                <a:lnTo>
                  <a:pt x="197765" y="1829770"/>
                </a:lnTo>
                <a:lnTo>
                  <a:pt x="194258" y="1862085"/>
                </a:lnTo>
                <a:lnTo>
                  <a:pt x="191919" y="1894157"/>
                </a:lnTo>
                <a:lnTo>
                  <a:pt x="190360" y="1926066"/>
                </a:lnTo>
                <a:lnTo>
                  <a:pt x="187458" y="1988428"/>
                </a:lnTo>
                <a:lnTo>
                  <a:pt x="182269" y="2047340"/>
                </a:lnTo>
                <a:lnTo>
                  <a:pt x="176063" y="2107838"/>
                </a:lnTo>
                <a:lnTo>
                  <a:pt x="169406" y="2168650"/>
                </a:lnTo>
                <a:lnTo>
                  <a:pt x="162547" y="2226874"/>
                </a:lnTo>
                <a:lnTo>
                  <a:pt x="158719" y="2287066"/>
                </a:lnTo>
                <a:lnTo>
                  <a:pt x="155848" y="2347744"/>
                </a:lnTo>
                <a:lnTo>
                  <a:pt x="150673" y="2405907"/>
                </a:lnTo>
                <a:lnTo>
                  <a:pt x="144473" y="2462953"/>
                </a:lnTo>
                <a:lnTo>
                  <a:pt x="138988" y="2519502"/>
                </a:lnTo>
                <a:lnTo>
                  <a:pt x="136550" y="2575831"/>
                </a:lnTo>
                <a:lnTo>
                  <a:pt x="132347" y="2628942"/>
                </a:lnTo>
                <a:lnTo>
                  <a:pt x="126580" y="2681013"/>
                </a:lnTo>
                <a:lnTo>
                  <a:pt x="120117" y="2735351"/>
                </a:lnTo>
                <a:lnTo>
                  <a:pt x="116465" y="2784457"/>
                </a:lnTo>
                <a:lnTo>
                  <a:pt x="113672" y="2830849"/>
                </a:lnTo>
                <a:lnTo>
                  <a:pt x="108531" y="2878764"/>
                </a:lnTo>
                <a:lnTo>
                  <a:pt x="105466" y="2927355"/>
                </a:lnTo>
                <a:lnTo>
                  <a:pt x="102934" y="2975078"/>
                </a:lnTo>
                <a:lnTo>
                  <a:pt x="97910" y="3019685"/>
                </a:lnTo>
                <a:lnTo>
                  <a:pt x="94896" y="3066026"/>
                </a:lnTo>
                <a:lnTo>
                  <a:pt x="92387" y="3113918"/>
                </a:lnTo>
                <a:lnTo>
                  <a:pt x="87373" y="3162500"/>
                </a:lnTo>
                <a:lnTo>
                  <a:pt x="81245" y="3208268"/>
                </a:lnTo>
                <a:lnTo>
                  <a:pt x="74622" y="3252006"/>
                </a:lnTo>
                <a:lnTo>
                  <a:pt x="67779" y="3294842"/>
                </a:lnTo>
                <a:lnTo>
                  <a:pt x="63958" y="3337276"/>
                </a:lnTo>
                <a:lnTo>
                  <a:pt x="58687" y="3400628"/>
                </a:lnTo>
                <a:lnTo>
                  <a:pt x="52836" y="3463853"/>
                </a:lnTo>
                <a:lnTo>
                  <a:pt x="47983" y="3523920"/>
                </a:lnTo>
                <a:lnTo>
                  <a:pt x="42255" y="3578762"/>
                </a:lnTo>
                <a:lnTo>
                  <a:pt x="37438" y="3632057"/>
                </a:lnTo>
                <a:lnTo>
                  <a:pt x="31722" y="3684892"/>
                </a:lnTo>
                <a:lnTo>
                  <a:pt x="26909" y="3740712"/>
                </a:lnTo>
                <a:lnTo>
                  <a:pt x="18074" y="3798585"/>
                </a:lnTo>
                <a:lnTo>
                  <a:pt x="11166" y="3849658"/>
                </a:lnTo>
                <a:lnTo>
                  <a:pt x="9120" y="3900665"/>
                </a:lnTo>
                <a:lnTo>
                  <a:pt x="5394" y="3957113"/>
                </a:lnTo>
                <a:lnTo>
                  <a:pt x="0" y="4007763"/>
                </a:lnTo>
                <a:lnTo>
                  <a:pt x="1522" y="4055526"/>
                </a:lnTo>
                <a:lnTo>
                  <a:pt x="6262" y="4106723"/>
                </a:lnTo>
                <a:lnTo>
                  <a:pt x="7667" y="4158937"/>
                </a:lnTo>
                <a:lnTo>
                  <a:pt x="8083" y="4208333"/>
                </a:lnTo>
                <a:lnTo>
                  <a:pt x="8206" y="4255724"/>
                </a:lnTo>
                <a:lnTo>
                  <a:pt x="8242" y="4309930"/>
                </a:lnTo>
                <a:lnTo>
                  <a:pt x="8258" y="4369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842618" y="4253513"/>
            <a:ext cx="1776209" cy="421141"/>
            <a:chOff x="842618" y="4253513"/>
            <a:chExt cx="1776209" cy="421141"/>
          </a:xfrm>
        </p:grpSpPr>
        <p:sp>
          <p:nvSpPr>
            <p:cNvPr id="130" name="Freeform 129"/>
            <p:cNvSpPr/>
            <p:nvPr/>
          </p:nvSpPr>
          <p:spPr>
            <a:xfrm>
              <a:off x="842618" y="4295626"/>
              <a:ext cx="126004" cy="357971"/>
            </a:xfrm>
            <a:custGeom>
              <a:avLst/>
              <a:gdLst/>
              <a:ahLst/>
              <a:cxnLst/>
              <a:rect l="0" t="0" r="0" b="0"/>
              <a:pathLst>
                <a:path w="126004" h="357971">
                  <a:moveTo>
                    <a:pt x="73361" y="0"/>
                  </a:moveTo>
                  <a:lnTo>
                    <a:pt x="56593" y="5590"/>
                  </a:lnTo>
                  <a:lnTo>
                    <a:pt x="45242" y="17693"/>
                  </a:lnTo>
                  <a:lnTo>
                    <a:pt x="8347" y="81172"/>
                  </a:lnTo>
                  <a:lnTo>
                    <a:pt x="1377" y="134144"/>
                  </a:lnTo>
                  <a:lnTo>
                    <a:pt x="0" y="189668"/>
                  </a:lnTo>
                  <a:lnTo>
                    <a:pt x="5317" y="240107"/>
                  </a:lnTo>
                  <a:lnTo>
                    <a:pt x="33481" y="296082"/>
                  </a:lnTo>
                  <a:lnTo>
                    <a:pt x="56085" y="321175"/>
                  </a:lnTo>
                  <a:lnTo>
                    <a:pt x="102325" y="346293"/>
                  </a:lnTo>
                  <a:lnTo>
                    <a:pt x="126003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84435" y="4369326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3119" y="54145"/>
                  </a:lnTo>
                  <a:lnTo>
                    <a:pt x="14654" y="114680"/>
                  </a:lnTo>
                  <a:lnTo>
                    <a:pt x="19160" y="165651"/>
                  </a:lnTo>
                  <a:lnTo>
                    <a:pt x="29140" y="228846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337119" y="443249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0722" y="997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284476" y="449566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95046" y="4358086"/>
              <a:ext cx="231628" cy="269591"/>
            </a:xfrm>
            <a:custGeom>
              <a:avLst/>
              <a:gdLst/>
              <a:ahLst/>
              <a:cxnLst/>
              <a:rect l="0" t="0" r="0" b="0"/>
              <a:pathLst>
                <a:path w="231628" h="269591">
                  <a:moveTo>
                    <a:pt x="0" y="42825"/>
                  </a:moveTo>
                  <a:lnTo>
                    <a:pt x="5589" y="26058"/>
                  </a:lnTo>
                  <a:lnTo>
                    <a:pt x="17692" y="11587"/>
                  </a:lnTo>
                  <a:lnTo>
                    <a:pt x="25833" y="4452"/>
                  </a:lnTo>
                  <a:lnTo>
                    <a:pt x="34770" y="866"/>
                  </a:lnTo>
                  <a:lnTo>
                    <a:pt x="54058" y="0"/>
                  </a:lnTo>
                  <a:lnTo>
                    <a:pt x="84647" y="6090"/>
                  </a:lnTo>
                  <a:lnTo>
                    <a:pt x="115938" y="20893"/>
                  </a:lnTo>
                  <a:lnTo>
                    <a:pt x="141847" y="45686"/>
                  </a:lnTo>
                  <a:lnTo>
                    <a:pt x="158752" y="75258"/>
                  </a:lnTo>
                  <a:lnTo>
                    <a:pt x="166539" y="126268"/>
                  </a:lnTo>
                  <a:lnTo>
                    <a:pt x="164958" y="185217"/>
                  </a:lnTo>
                  <a:lnTo>
                    <a:pt x="153771" y="220326"/>
                  </a:lnTo>
                  <a:lnTo>
                    <a:pt x="140873" y="241038"/>
                  </a:lnTo>
                  <a:lnTo>
                    <a:pt x="123441" y="258041"/>
                  </a:lnTo>
                  <a:lnTo>
                    <a:pt x="100876" y="267159"/>
                  </a:lnTo>
                  <a:lnTo>
                    <a:pt x="88308" y="269590"/>
                  </a:lnTo>
                  <a:lnTo>
                    <a:pt x="78759" y="267701"/>
                  </a:lnTo>
                  <a:lnTo>
                    <a:pt x="71224" y="262933"/>
                  </a:lnTo>
                  <a:lnTo>
                    <a:pt x="59731" y="248276"/>
                  </a:lnTo>
                  <a:lnTo>
                    <a:pt x="50724" y="230063"/>
                  </a:lnTo>
                  <a:lnTo>
                    <a:pt x="49060" y="210270"/>
                  </a:lnTo>
                  <a:lnTo>
                    <a:pt x="50254" y="200079"/>
                  </a:lnTo>
                  <a:lnTo>
                    <a:pt x="54560" y="192115"/>
                  </a:lnTo>
                  <a:lnTo>
                    <a:pt x="68703" y="180146"/>
                  </a:lnTo>
                  <a:lnTo>
                    <a:pt x="77387" y="177656"/>
                  </a:lnTo>
                  <a:lnTo>
                    <a:pt x="138006" y="179196"/>
                  </a:lnTo>
                  <a:lnTo>
                    <a:pt x="198805" y="187964"/>
                  </a:lnTo>
                  <a:lnTo>
                    <a:pt x="231627" y="190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705616" y="4253513"/>
              <a:ext cx="192840" cy="421141"/>
            </a:xfrm>
            <a:custGeom>
              <a:avLst/>
              <a:gdLst/>
              <a:ahLst/>
              <a:cxnLst/>
              <a:rect l="0" t="0" r="0" b="0"/>
              <a:pathLst>
                <a:path w="192840" h="421141">
                  <a:moveTo>
                    <a:pt x="0" y="0"/>
                  </a:moveTo>
                  <a:lnTo>
                    <a:pt x="54115" y="45781"/>
                  </a:lnTo>
                  <a:lnTo>
                    <a:pt x="111774" y="106963"/>
                  </a:lnTo>
                  <a:lnTo>
                    <a:pt x="160236" y="169530"/>
                  </a:lnTo>
                  <a:lnTo>
                    <a:pt x="185590" y="231721"/>
                  </a:lnTo>
                  <a:lnTo>
                    <a:pt x="192839" y="252725"/>
                  </a:lnTo>
                  <a:lnTo>
                    <a:pt x="192318" y="289871"/>
                  </a:lnTo>
                  <a:lnTo>
                    <a:pt x="178430" y="346791"/>
                  </a:lnTo>
                  <a:lnTo>
                    <a:pt x="170549" y="367039"/>
                  </a:lnTo>
                  <a:lnTo>
                    <a:pt x="1368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26756" y="4400911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084642" y="4467376"/>
              <a:ext cx="136872" cy="7236"/>
            </a:xfrm>
            <a:custGeom>
              <a:avLst/>
              <a:gdLst/>
              <a:ahLst/>
              <a:cxnLst/>
              <a:rect l="0" t="0" r="0" b="0"/>
              <a:pathLst>
                <a:path w="136872" h="7236">
                  <a:moveTo>
                    <a:pt x="136871" y="7235"/>
                  </a:moveTo>
                  <a:lnTo>
                    <a:pt x="109314" y="0"/>
                  </a:lnTo>
                  <a:lnTo>
                    <a:pt x="56212" y="476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37326" y="4265165"/>
              <a:ext cx="281501" cy="347849"/>
            </a:xfrm>
            <a:custGeom>
              <a:avLst/>
              <a:gdLst/>
              <a:ahLst/>
              <a:cxnLst/>
              <a:rect l="0" t="0" r="0" b="0"/>
              <a:pathLst>
                <a:path w="281501" h="347849">
                  <a:moveTo>
                    <a:pt x="0" y="40990"/>
                  </a:moveTo>
                  <a:lnTo>
                    <a:pt x="34898" y="11682"/>
                  </a:lnTo>
                  <a:lnTo>
                    <a:pt x="57234" y="4567"/>
                  </a:lnTo>
                  <a:lnTo>
                    <a:pt x="109702" y="0"/>
                  </a:lnTo>
                  <a:lnTo>
                    <a:pt x="131035" y="5615"/>
                  </a:lnTo>
                  <a:lnTo>
                    <a:pt x="139999" y="10388"/>
                  </a:lnTo>
                  <a:lnTo>
                    <a:pt x="153079" y="25049"/>
                  </a:lnTo>
                  <a:lnTo>
                    <a:pt x="171008" y="63058"/>
                  </a:lnTo>
                  <a:lnTo>
                    <a:pt x="171327" y="72079"/>
                  </a:lnTo>
                  <a:lnTo>
                    <a:pt x="165443" y="88343"/>
                  </a:lnTo>
                  <a:lnTo>
                    <a:pt x="129279" y="141146"/>
                  </a:lnTo>
                  <a:lnTo>
                    <a:pt x="121281" y="145195"/>
                  </a:lnTo>
                  <a:lnTo>
                    <a:pt x="103036" y="146575"/>
                  </a:lnTo>
                  <a:lnTo>
                    <a:pt x="100276" y="145305"/>
                  </a:lnTo>
                  <a:lnTo>
                    <a:pt x="101946" y="143289"/>
                  </a:lnTo>
                  <a:lnTo>
                    <a:pt x="129842" y="131647"/>
                  </a:lnTo>
                  <a:lnTo>
                    <a:pt x="170143" y="132712"/>
                  </a:lnTo>
                  <a:lnTo>
                    <a:pt x="207950" y="140437"/>
                  </a:lnTo>
                  <a:lnTo>
                    <a:pt x="235790" y="155724"/>
                  </a:lnTo>
                  <a:lnTo>
                    <a:pt x="258857" y="175071"/>
                  </a:lnTo>
                  <a:lnTo>
                    <a:pt x="274920" y="201211"/>
                  </a:lnTo>
                  <a:lnTo>
                    <a:pt x="281500" y="236772"/>
                  </a:lnTo>
                  <a:lnTo>
                    <a:pt x="277860" y="271355"/>
                  </a:lnTo>
                  <a:lnTo>
                    <a:pt x="263783" y="303828"/>
                  </a:lnTo>
                  <a:lnTo>
                    <a:pt x="248258" y="318854"/>
                  </a:lnTo>
                  <a:lnTo>
                    <a:pt x="209696" y="343621"/>
                  </a:lnTo>
                  <a:lnTo>
                    <a:pt x="189125" y="347848"/>
                  </a:lnTo>
                  <a:lnTo>
                    <a:pt x="147399" y="346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779523" y="4348269"/>
            <a:ext cx="168457" cy="126343"/>
            <a:chOff x="2779523" y="4348269"/>
            <a:chExt cx="168457" cy="126343"/>
          </a:xfrm>
        </p:grpSpPr>
        <p:sp>
          <p:nvSpPr>
            <p:cNvPr id="140" name="Freeform 139"/>
            <p:cNvSpPr/>
            <p:nvPr/>
          </p:nvSpPr>
          <p:spPr>
            <a:xfrm>
              <a:off x="2779523" y="43482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2786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832165" y="443249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1939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2179399" y="1452932"/>
            <a:ext cx="6972037" cy="631711"/>
            <a:chOff x="2179399" y="1452932"/>
            <a:chExt cx="6972037" cy="631711"/>
          </a:xfrm>
        </p:grpSpPr>
        <p:sp>
          <p:nvSpPr>
            <p:cNvPr id="143" name="Freeform 142"/>
            <p:cNvSpPr/>
            <p:nvPr/>
          </p:nvSpPr>
          <p:spPr>
            <a:xfrm>
              <a:off x="2379440" y="1705616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10529" y="164802"/>
                  </a:lnTo>
                  <a:lnTo>
                    <a:pt x="7409" y="2210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179399" y="1684559"/>
              <a:ext cx="400083" cy="42115"/>
            </a:xfrm>
            <a:custGeom>
              <a:avLst/>
              <a:gdLst/>
              <a:ahLst/>
              <a:cxnLst/>
              <a:rect l="0" t="0" r="0" b="0"/>
              <a:pathLst>
                <a:path w="400083" h="42115">
                  <a:moveTo>
                    <a:pt x="400082" y="0"/>
                  </a:moveTo>
                  <a:lnTo>
                    <a:pt x="351152" y="3120"/>
                  </a:lnTo>
                  <a:lnTo>
                    <a:pt x="303306" y="11453"/>
                  </a:lnTo>
                  <a:lnTo>
                    <a:pt x="240326" y="24749"/>
                  </a:lnTo>
                  <a:lnTo>
                    <a:pt x="191440" y="35149"/>
                  </a:lnTo>
                  <a:lnTo>
                    <a:pt x="139911" y="40050"/>
                  </a:lnTo>
                  <a:lnTo>
                    <a:pt x="82009" y="41503"/>
                  </a:lnTo>
                  <a:lnTo>
                    <a:pt x="21052" y="4199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73892" y="1631917"/>
              <a:ext cx="174046" cy="315856"/>
            </a:xfrm>
            <a:custGeom>
              <a:avLst/>
              <a:gdLst/>
              <a:ahLst/>
              <a:cxnLst/>
              <a:rect l="0" t="0" r="0" b="0"/>
              <a:pathLst>
                <a:path w="174046" h="31585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9" y="94168"/>
                  </a:lnTo>
                  <a:lnTo>
                    <a:pt x="18452" y="156078"/>
                  </a:lnTo>
                  <a:lnTo>
                    <a:pt x="25028" y="213714"/>
                  </a:lnTo>
                  <a:lnTo>
                    <a:pt x="18100" y="275888"/>
                  </a:lnTo>
                  <a:lnTo>
                    <a:pt x="16999" y="293412"/>
                  </a:lnTo>
                  <a:lnTo>
                    <a:pt x="16234" y="254899"/>
                  </a:lnTo>
                  <a:lnTo>
                    <a:pt x="27586" y="200333"/>
                  </a:lnTo>
                  <a:lnTo>
                    <a:pt x="35253" y="180284"/>
                  </a:lnTo>
                  <a:lnTo>
                    <a:pt x="46459" y="163574"/>
                  </a:lnTo>
                  <a:lnTo>
                    <a:pt x="62358" y="151468"/>
                  </a:lnTo>
                  <a:lnTo>
                    <a:pt x="71511" y="146602"/>
                  </a:lnTo>
                  <a:lnTo>
                    <a:pt x="91040" y="144315"/>
                  </a:lnTo>
                  <a:lnTo>
                    <a:pt x="101161" y="145343"/>
                  </a:lnTo>
                  <a:lnTo>
                    <a:pt x="118646" y="155844"/>
                  </a:lnTo>
                  <a:lnTo>
                    <a:pt x="133046" y="172209"/>
                  </a:lnTo>
                  <a:lnTo>
                    <a:pt x="159489" y="231956"/>
                  </a:lnTo>
                  <a:lnTo>
                    <a:pt x="170823" y="276925"/>
                  </a:lnTo>
                  <a:lnTo>
                    <a:pt x="17404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765026" y="1757857"/>
              <a:ext cx="163556" cy="221501"/>
            </a:xfrm>
            <a:custGeom>
              <a:avLst/>
              <a:gdLst/>
              <a:ahLst/>
              <a:cxnLst/>
              <a:rect l="0" t="0" r="0" b="0"/>
              <a:pathLst>
                <a:path w="163556" h="221501">
                  <a:moveTo>
                    <a:pt x="35554" y="95158"/>
                  </a:moveTo>
                  <a:lnTo>
                    <a:pt x="96665" y="77200"/>
                  </a:lnTo>
                  <a:lnTo>
                    <a:pt x="128530" y="65790"/>
                  </a:lnTo>
                  <a:lnTo>
                    <a:pt x="145507" y="54420"/>
                  </a:lnTo>
                  <a:lnTo>
                    <a:pt x="157732" y="38448"/>
                  </a:lnTo>
                  <a:lnTo>
                    <a:pt x="162629" y="29275"/>
                  </a:lnTo>
                  <a:lnTo>
                    <a:pt x="163555" y="20821"/>
                  </a:lnTo>
                  <a:lnTo>
                    <a:pt x="158344" y="5187"/>
                  </a:lnTo>
                  <a:lnTo>
                    <a:pt x="150169" y="1252"/>
                  </a:lnTo>
                  <a:lnTo>
                    <a:pt x="125489" y="0"/>
                  </a:lnTo>
                  <a:lnTo>
                    <a:pt x="84298" y="11461"/>
                  </a:lnTo>
                  <a:lnTo>
                    <a:pt x="45269" y="36295"/>
                  </a:lnTo>
                  <a:lnTo>
                    <a:pt x="23484" y="57960"/>
                  </a:lnTo>
                  <a:lnTo>
                    <a:pt x="1180" y="106334"/>
                  </a:lnTo>
                  <a:lnTo>
                    <a:pt x="0" y="127031"/>
                  </a:lnTo>
                  <a:lnTo>
                    <a:pt x="4544" y="147928"/>
                  </a:lnTo>
                  <a:lnTo>
                    <a:pt x="14363" y="168914"/>
                  </a:lnTo>
                  <a:lnTo>
                    <a:pt x="29645" y="183701"/>
                  </a:lnTo>
                  <a:lnTo>
                    <a:pt x="88602" y="210426"/>
                  </a:lnTo>
                  <a:lnTo>
                    <a:pt x="119782" y="221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66029" y="1694441"/>
              <a:ext cx="166262" cy="202975"/>
            </a:xfrm>
            <a:custGeom>
              <a:avLst/>
              <a:gdLst/>
              <a:ahLst/>
              <a:cxnLst/>
              <a:rect l="0" t="0" r="0" b="0"/>
              <a:pathLst>
                <a:path w="166262" h="202975">
                  <a:moveTo>
                    <a:pt x="8333" y="53289"/>
                  </a:moveTo>
                  <a:lnTo>
                    <a:pt x="0" y="90767"/>
                  </a:lnTo>
                  <a:lnTo>
                    <a:pt x="1575" y="125615"/>
                  </a:lnTo>
                  <a:lnTo>
                    <a:pt x="15849" y="179450"/>
                  </a:lnTo>
                  <a:lnTo>
                    <a:pt x="22592" y="200608"/>
                  </a:lnTo>
                  <a:lnTo>
                    <a:pt x="24858" y="202974"/>
                  </a:lnTo>
                  <a:lnTo>
                    <a:pt x="26369" y="199873"/>
                  </a:lnTo>
                  <a:lnTo>
                    <a:pt x="26878" y="183948"/>
                  </a:lnTo>
                  <a:lnTo>
                    <a:pt x="14559" y="127788"/>
                  </a:lnTo>
                  <a:lnTo>
                    <a:pt x="10178" y="90051"/>
                  </a:lnTo>
                  <a:lnTo>
                    <a:pt x="15392" y="66118"/>
                  </a:lnTo>
                  <a:lnTo>
                    <a:pt x="37804" y="22158"/>
                  </a:lnTo>
                  <a:lnTo>
                    <a:pt x="54186" y="7088"/>
                  </a:lnTo>
                  <a:lnTo>
                    <a:pt x="63468" y="1431"/>
                  </a:lnTo>
                  <a:lnTo>
                    <a:pt x="71996" y="0"/>
                  </a:lnTo>
                  <a:lnTo>
                    <a:pt x="80021" y="1385"/>
                  </a:lnTo>
                  <a:lnTo>
                    <a:pt x="95177" y="9164"/>
                  </a:lnTo>
                  <a:lnTo>
                    <a:pt x="116863" y="27867"/>
                  </a:lnTo>
                  <a:lnTo>
                    <a:pt x="152188" y="75158"/>
                  </a:lnTo>
                  <a:lnTo>
                    <a:pt x="160006" y="98883"/>
                  </a:lnTo>
                  <a:lnTo>
                    <a:pt x="165025" y="152242"/>
                  </a:lnTo>
                  <a:lnTo>
                    <a:pt x="166261" y="190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497656" y="1716145"/>
              <a:ext cx="145205" cy="200185"/>
            </a:xfrm>
            <a:custGeom>
              <a:avLst/>
              <a:gdLst/>
              <a:ahLst/>
              <a:cxnLst/>
              <a:rect l="0" t="0" r="0" b="0"/>
              <a:pathLst>
                <a:path w="145205" h="200185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7" y="137249"/>
                  </a:lnTo>
                  <a:lnTo>
                    <a:pt x="22592" y="175977"/>
                  </a:lnTo>
                  <a:lnTo>
                    <a:pt x="28367" y="185168"/>
                  </a:lnTo>
                  <a:lnTo>
                    <a:pt x="44144" y="198500"/>
                  </a:lnTo>
                  <a:lnTo>
                    <a:pt x="53264" y="200184"/>
                  </a:lnTo>
                  <a:lnTo>
                    <a:pt x="72756" y="195815"/>
                  </a:lnTo>
                  <a:lnTo>
                    <a:pt x="89998" y="182955"/>
                  </a:lnTo>
                  <a:lnTo>
                    <a:pt x="104290" y="165541"/>
                  </a:lnTo>
                  <a:lnTo>
                    <a:pt x="126890" y="115429"/>
                  </a:lnTo>
                  <a:lnTo>
                    <a:pt x="134307" y="65218"/>
                  </a:lnTo>
                  <a:lnTo>
                    <a:pt x="142705" y="19598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06031" y="1747256"/>
              <a:ext cx="273742" cy="179460"/>
            </a:xfrm>
            <a:custGeom>
              <a:avLst/>
              <a:gdLst/>
              <a:ahLst/>
              <a:cxnLst/>
              <a:rect l="0" t="0" r="0" b="0"/>
              <a:pathLst>
                <a:path w="273742" h="179460">
                  <a:moveTo>
                    <a:pt x="0" y="63645"/>
                  </a:moveTo>
                  <a:lnTo>
                    <a:pt x="0" y="126120"/>
                  </a:lnTo>
                  <a:lnTo>
                    <a:pt x="1169" y="68475"/>
                  </a:lnTo>
                  <a:lnTo>
                    <a:pt x="9575" y="34661"/>
                  </a:lnTo>
                  <a:lnTo>
                    <a:pt x="20243" y="17228"/>
                  </a:lnTo>
                  <a:lnTo>
                    <a:pt x="28703" y="12813"/>
                  </a:lnTo>
                  <a:lnTo>
                    <a:pt x="50581" y="11027"/>
                  </a:lnTo>
                  <a:lnTo>
                    <a:pt x="59457" y="14529"/>
                  </a:lnTo>
                  <a:lnTo>
                    <a:pt x="72439" y="27778"/>
                  </a:lnTo>
                  <a:lnTo>
                    <a:pt x="91913" y="54967"/>
                  </a:lnTo>
                  <a:lnTo>
                    <a:pt x="97540" y="57860"/>
                  </a:lnTo>
                  <a:lnTo>
                    <a:pt x="102461" y="56279"/>
                  </a:lnTo>
                  <a:lnTo>
                    <a:pt x="144340" y="5016"/>
                  </a:lnTo>
                  <a:lnTo>
                    <a:pt x="152379" y="1162"/>
                  </a:lnTo>
                  <a:lnTo>
                    <a:pt x="170669" y="0"/>
                  </a:lnTo>
                  <a:lnTo>
                    <a:pt x="187377" y="6503"/>
                  </a:lnTo>
                  <a:lnTo>
                    <a:pt x="202602" y="18361"/>
                  </a:lnTo>
                  <a:lnTo>
                    <a:pt x="245582" y="73650"/>
                  </a:lnTo>
                  <a:lnTo>
                    <a:pt x="259666" y="89928"/>
                  </a:lnTo>
                  <a:lnTo>
                    <a:pt x="267485" y="111201"/>
                  </a:lnTo>
                  <a:lnTo>
                    <a:pt x="271887" y="146366"/>
                  </a:lnTo>
                  <a:lnTo>
                    <a:pt x="273741" y="179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021886" y="1547689"/>
              <a:ext cx="166146" cy="335376"/>
            </a:xfrm>
            <a:custGeom>
              <a:avLst/>
              <a:gdLst/>
              <a:ahLst/>
              <a:cxnLst/>
              <a:rect l="0" t="0" r="0" b="0"/>
              <a:pathLst>
                <a:path w="166146" h="335376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81528"/>
                  </a:lnTo>
                  <a:lnTo>
                    <a:pt x="19995" y="239625"/>
                  </a:lnTo>
                  <a:lnTo>
                    <a:pt x="20742" y="277410"/>
                  </a:lnTo>
                  <a:lnTo>
                    <a:pt x="20917" y="267573"/>
                  </a:lnTo>
                  <a:lnTo>
                    <a:pt x="32194" y="240328"/>
                  </a:lnTo>
                  <a:lnTo>
                    <a:pt x="50353" y="210028"/>
                  </a:lnTo>
                  <a:lnTo>
                    <a:pt x="66833" y="195511"/>
                  </a:lnTo>
                  <a:lnTo>
                    <a:pt x="76140" y="190002"/>
                  </a:lnTo>
                  <a:lnTo>
                    <a:pt x="95841" y="187001"/>
                  </a:lnTo>
                  <a:lnTo>
                    <a:pt x="106008" y="187838"/>
                  </a:lnTo>
                  <a:lnTo>
                    <a:pt x="123543" y="195007"/>
                  </a:lnTo>
                  <a:lnTo>
                    <a:pt x="131495" y="200195"/>
                  </a:lnTo>
                  <a:lnTo>
                    <a:pt x="143450" y="215317"/>
                  </a:lnTo>
                  <a:lnTo>
                    <a:pt x="160657" y="253621"/>
                  </a:lnTo>
                  <a:lnTo>
                    <a:pt x="166145" y="290136"/>
                  </a:lnTo>
                  <a:lnTo>
                    <a:pt x="161190" y="310663"/>
                  </a:lnTo>
                  <a:lnTo>
                    <a:pt x="156593" y="319413"/>
                  </a:lnTo>
                  <a:lnTo>
                    <a:pt x="148848" y="325246"/>
                  </a:lnTo>
                  <a:lnTo>
                    <a:pt x="127766" y="331727"/>
                  </a:lnTo>
                  <a:lnTo>
                    <a:pt x="89589" y="335375"/>
                  </a:lnTo>
                  <a:lnTo>
                    <a:pt x="65553" y="32999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226309" y="1711052"/>
              <a:ext cx="129752" cy="194607"/>
            </a:xfrm>
            <a:custGeom>
              <a:avLst/>
              <a:gdLst/>
              <a:ahLst/>
              <a:cxnLst/>
              <a:rect l="0" t="0" r="0" b="0"/>
              <a:pathLst>
                <a:path w="129752" h="194607">
                  <a:moveTo>
                    <a:pt x="16675" y="78792"/>
                  </a:moveTo>
                  <a:lnTo>
                    <a:pt x="77786" y="60834"/>
                  </a:lnTo>
                  <a:lnTo>
                    <a:pt x="109651" y="49425"/>
                  </a:lnTo>
                  <a:lnTo>
                    <a:pt x="126628" y="38054"/>
                  </a:lnTo>
                  <a:lnTo>
                    <a:pt x="129751" y="30576"/>
                  </a:lnTo>
                  <a:lnTo>
                    <a:pt x="129494" y="22082"/>
                  </a:lnTo>
                  <a:lnTo>
                    <a:pt x="126983" y="12909"/>
                  </a:lnTo>
                  <a:lnTo>
                    <a:pt x="119459" y="6794"/>
                  </a:lnTo>
                  <a:lnTo>
                    <a:pt x="95502" y="0"/>
                  </a:lnTo>
                  <a:lnTo>
                    <a:pt x="71596" y="3219"/>
                  </a:lnTo>
                  <a:lnTo>
                    <a:pt x="50443" y="13619"/>
                  </a:lnTo>
                  <a:lnTo>
                    <a:pt x="10406" y="58858"/>
                  </a:lnTo>
                  <a:lnTo>
                    <a:pt x="2191" y="82411"/>
                  </a:lnTo>
                  <a:lnTo>
                    <a:pt x="0" y="95242"/>
                  </a:lnTo>
                  <a:lnTo>
                    <a:pt x="3805" y="118859"/>
                  </a:lnTo>
                  <a:lnTo>
                    <a:pt x="14465" y="139883"/>
                  </a:lnTo>
                  <a:lnTo>
                    <a:pt x="54295" y="179832"/>
                  </a:lnTo>
                  <a:lnTo>
                    <a:pt x="75119" y="188039"/>
                  </a:lnTo>
                  <a:lnTo>
                    <a:pt x="111432" y="194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421969" y="1695088"/>
              <a:ext cx="63172" cy="173316"/>
            </a:xfrm>
            <a:custGeom>
              <a:avLst/>
              <a:gdLst/>
              <a:ahLst/>
              <a:cxnLst/>
              <a:rect l="0" t="0" r="0" b="0"/>
              <a:pathLst>
                <a:path w="63172" h="173316">
                  <a:moveTo>
                    <a:pt x="0" y="73699"/>
                  </a:moveTo>
                  <a:lnTo>
                    <a:pt x="2340" y="107321"/>
                  </a:lnTo>
                  <a:lnTo>
                    <a:pt x="23719" y="167106"/>
                  </a:lnTo>
                  <a:lnTo>
                    <a:pt x="24001" y="172235"/>
                  </a:lnTo>
                  <a:lnTo>
                    <a:pt x="21850" y="173315"/>
                  </a:lnTo>
                  <a:lnTo>
                    <a:pt x="18076" y="171695"/>
                  </a:lnTo>
                  <a:lnTo>
                    <a:pt x="10763" y="160537"/>
                  </a:lnTo>
                  <a:lnTo>
                    <a:pt x="4784" y="141539"/>
                  </a:lnTo>
                  <a:lnTo>
                    <a:pt x="945" y="84803"/>
                  </a:lnTo>
                  <a:lnTo>
                    <a:pt x="5776" y="33778"/>
                  </a:lnTo>
                  <a:lnTo>
                    <a:pt x="12039" y="24859"/>
                  </a:lnTo>
                  <a:lnTo>
                    <a:pt x="31477" y="1182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558194" y="1674031"/>
              <a:ext cx="135882" cy="210571"/>
            </a:xfrm>
            <a:custGeom>
              <a:avLst/>
              <a:gdLst/>
              <a:ahLst/>
              <a:cxnLst/>
              <a:rect l="0" t="0" r="0" b="0"/>
              <a:pathLst>
                <a:path w="135882" h="210571">
                  <a:moveTo>
                    <a:pt x="95402" y="0"/>
                  </a:moveTo>
                  <a:lnTo>
                    <a:pt x="51439" y="14654"/>
                  </a:lnTo>
                  <a:lnTo>
                    <a:pt x="34528" y="27570"/>
                  </a:lnTo>
                  <a:lnTo>
                    <a:pt x="4609" y="58868"/>
                  </a:lnTo>
                  <a:lnTo>
                    <a:pt x="948" y="67321"/>
                  </a:lnTo>
                  <a:lnTo>
                    <a:pt x="0" y="86072"/>
                  </a:lnTo>
                  <a:lnTo>
                    <a:pt x="3724" y="93646"/>
                  </a:lnTo>
                  <a:lnTo>
                    <a:pt x="17222" y="105181"/>
                  </a:lnTo>
                  <a:lnTo>
                    <a:pt x="72946" y="125866"/>
                  </a:lnTo>
                  <a:lnTo>
                    <a:pt x="93610" y="134319"/>
                  </a:lnTo>
                  <a:lnTo>
                    <a:pt x="133308" y="165535"/>
                  </a:lnTo>
                  <a:lnTo>
                    <a:pt x="135881" y="172357"/>
                  </a:lnTo>
                  <a:lnTo>
                    <a:pt x="135256" y="179245"/>
                  </a:lnTo>
                  <a:lnTo>
                    <a:pt x="132499" y="186177"/>
                  </a:lnTo>
                  <a:lnTo>
                    <a:pt x="120078" y="196999"/>
                  </a:lnTo>
                  <a:lnTo>
                    <a:pt x="101690" y="204538"/>
                  </a:lnTo>
                  <a:lnTo>
                    <a:pt x="4275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964619" y="1631917"/>
              <a:ext cx="178685" cy="210571"/>
            </a:xfrm>
            <a:custGeom>
              <a:avLst/>
              <a:gdLst/>
              <a:ahLst/>
              <a:cxnLst/>
              <a:rect l="0" t="0" r="0" b="0"/>
              <a:pathLst>
                <a:path w="178685" h="210571">
                  <a:moveTo>
                    <a:pt x="110116" y="0"/>
                  </a:moveTo>
                  <a:lnTo>
                    <a:pt x="98938" y="16767"/>
                  </a:lnTo>
                  <a:lnTo>
                    <a:pt x="84091" y="28119"/>
                  </a:lnTo>
                  <a:lnTo>
                    <a:pt x="51553" y="50528"/>
                  </a:lnTo>
                  <a:lnTo>
                    <a:pt x="2848" y="91369"/>
                  </a:lnTo>
                  <a:lnTo>
                    <a:pt x="0" y="97178"/>
                  </a:lnTo>
                  <a:lnTo>
                    <a:pt x="1610" y="102219"/>
                  </a:lnTo>
                  <a:lnTo>
                    <a:pt x="6193" y="106751"/>
                  </a:lnTo>
                  <a:lnTo>
                    <a:pt x="59964" y="126072"/>
                  </a:lnTo>
                  <a:lnTo>
                    <a:pt x="119586" y="143854"/>
                  </a:lnTo>
                  <a:lnTo>
                    <a:pt x="173148" y="167021"/>
                  </a:lnTo>
                  <a:lnTo>
                    <a:pt x="177874" y="173348"/>
                  </a:lnTo>
                  <a:lnTo>
                    <a:pt x="178684" y="179906"/>
                  </a:lnTo>
                  <a:lnTo>
                    <a:pt x="176885" y="186618"/>
                  </a:lnTo>
                  <a:lnTo>
                    <a:pt x="171007" y="192262"/>
                  </a:lnTo>
                  <a:lnTo>
                    <a:pt x="151997" y="201653"/>
                  </a:lnTo>
                  <a:lnTo>
                    <a:pt x="94429" y="208808"/>
                  </a:lnTo>
                  <a:lnTo>
                    <a:pt x="46143" y="210222"/>
                  </a:lnTo>
                  <a:lnTo>
                    <a:pt x="2588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183313" y="1452932"/>
              <a:ext cx="7237" cy="379027"/>
            </a:xfrm>
            <a:custGeom>
              <a:avLst/>
              <a:gdLst/>
              <a:ahLst/>
              <a:cxnLst/>
              <a:rect l="0" t="0" r="0" b="0"/>
              <a:pathLst>
                <a:path w="7237" h="379027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233" y="133993"/>
                  </a:lnTo>
                  <a:lnTo>
                    <a:pt x="6643" y="188661"/>
                  </a:lnTo>
                  <a:lnTo>
                    <a:pt x="7060" y="241903"/>
                  </a:lnTo>
                  <a:lnTo>
                    <a:pt x="7184" y="294723"/>
                  </a:lnTo>
                  <a:lnTo>
                    <a:pt x="7220" y="341179"/>
                  </a:lnTo>
                  <a:lnTo>
                    <a:pt x="723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74735" y="158980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6486" y="14654"/>
                  </a:lnTo>
                  <a:lnTo>
                    <a:pt x="118353" y="27028"/>
                  </a:lnTo>
                  <a:lnTo>
                    <a:pt x="57997" y="3380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67030" y="1691753"/>
              <a:ext cx="176204" cy="161263"/>
            </a:xfrm>
            <a:custGeom>
              <a:avLst/>
              <a:gdLst/>
              <a:ahLst/>
              <a:cxnLst/>
              <a:rect l="0" t="0" r="0" b="0"/>
              <a:pathLst>
                <a:path w="176204" h="161263">
                  <a:moveTo>
                    <a:pt x="155146" y="55977"/>
                  </a:moveTo>
                  <a:lnTo>
                    <a:pt x="145571" y="31930"/>
                  </a:lnTo>
                  <a:lnTo>
                    <a:pt x="134903" y="17604"/>
                  </a:lnTo>
                  <a:lnTo>
                    <a:pt x="110153" y="1973"/>
                  </a:lnTo>
                  <a:lnTo>
                    <a:pt x="87576" y="0"/>
                  </a:lnTo>
                  <a:lnTo>
                    <a:pt x="64284" y="4192"/>
                  </a:lnTo>
                  <a:lnTo>
                    <a:pt x="46132" y="13854"/>
                  </a:lnTo>
                  <a:lnTo>
                    <a:pt x="22760" y="38037"/>
                  </a:lnTo>
                  <a:lnTo>
                    <a:pt x="6606" y="67429"/>
                  </a:lnTo>
                  <a:lnTo>
                    <a:pt x="0" y="103954"/>
                  </a:lnTo>
                  <a:lnTo>
                    <a:pt x="4694" y="127603"/>
                  </a:lnTo>
                  <a:lnTo>
                    <a:pt x="9221" y="138823"/>
                  </a:lnTo>
                  <a:lnTo>
                    <a:pt x="16919" y="146303"/>
                  </a:lnTo>
                  <a:lnTo>
                    <a:pt x="37950" y="154613"/>
                  </a:lnTo>
                  <a:lnTo>
                    <a:pt x="59775" y="152068"/>
                  </a:lnTo>
                  <a:lnTo>
                    <a:pt x="70508" y="148114"/>
                  </a:lnTo>
                  <a:lnTo>
                    <a:pt x="85554" y="134361"/>
                  </a:lnTo>
                  <a:lnTo>
                    <a:pt x="104744" y="96937"/>
                  </a:lnTo>
                  <a:lnTo>
                    <a:pt x="109847" y="93812"/>
                  </a:lnTo>
                  <a:lnTo>
                    <a:pt x="115588" y="95238"/>
                  </a:lnTo>
                  <a:lnTo>
                    <a:pt x="128206" y="106182"/>
                  </a:lnTo>
                  <a:lnTo>
                    <a:pt x="176203" y="161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85347" y="1716145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0" y="0"/>
                  </a:moveTo>
                  <a:lnTo>
                    <a:pt x="9575" y="24046"/>
                  </a:lnTo>
                  <a:lnTo>
                    <a:pt x="46156" y="72700"/>
                  </a:lnTo>
                  <a:lnTo>
                    <a:pt x="7369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64290" y="1695088"/>
              <a:ext cx="168457" cy="389555"/>
            </a:xfrm>
            <a:custGeom>
              <a:avLst/>
              <a:gdLst/>
              <a:ahLst/>
              <a:cxnLst/>
              <a:rect l="0" t="0" r="0" b="0"/>
              <a:pathLst>
                <a:path w="168457" h="389555">
                  <a:moveTo>
                    <a:pt x="168456" y="0"/>
                  </a:moveTo>
                  <a:lnTo>
                    <a:pt x="149328" y="53875"/>
                  </a:lnTo>
                  <a:lnTo>
                    <a:pt x="124242" y="105447"/>
                  </a:lnTo>
                  <a:lnTo>
                    <a:pt x="107903" y="160732"/>
                  </a:lnTo>
                  <a:lnTo>
                    <a:pt x="78209" y="221498"/>
                  </a:lnTo>
                  <a:lnTo>
                    <a:pt x="54204" y="284972"/>
                  </a:lnTo>
                  <a:lnTo>
                    <a:pt x="27691" y="34827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895958" y="1652974"/>
              <a:ext cx="2" cy="200042"/>
            </a:xfrm>
            <a:custGeom>
              <a:avLst/>
              <a:gdLst/>
              <a:ahLst/>
              <a:cxnLst/>
              <a:rect l="0" t="0" r="0" b="0"/>
              <a:pathLst>
                <a:path w="2" h="200042">
                  <a:moveTo>
                    <a:pt x="1" y="0"/>
                  </a:moveTo>
                  <a:lnTo>
                    <a:pt x="0" y="58616"/>
                  </a:lnTo>
                  <a:lnTo>
                    <a:pt x="0" y="112791"/>
                  </a:lnTo>
                  <a:lnTo>
                    <a:pt x="0" y="165432"/>
                  </a:lnTo>
                  <a:lnTo>
                    <a:pt x="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874901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950369" y="1671662"/>
              <a:ext cx="145632" cy="160297"/>
            </a:xfrm>
            <a:custGeom>
              <a:avLst/>
              <a:gdLst/>
              <a:ahLst/>
              <a:cxnLst/>
              <a:rect l="0" t="0" r="0" b="0"/>
              <a:pathLst>
                <a:path w="145632" h="160297">
                  <a:moveTo>
                    <a:pt x="8760" y="76068"/>
                  </a:moveTo>
                  <a:lnTo>
                    <a:pt x="14826" y="108520"/>
                  </a:lnTo>
                  <a:lnTo>
                    <a:pt x="12236" y="129096"/>
                  </a:lnTo>
                  <a:lnTo>
                    <a:pt x="9908" y="132477"/>
                  </a:lnTo>
                  <a:lnTo>
                    <a:pt x="7185" y="131221"/>
                  </a:lnTo>
                  <a:lnTo>
                    <a:pt x="4201" y="126875"/>
                  </a:lnTo>
                  <a:lnTo>
                    <a:pt x="0" y="92812"/>
                  </a:lnTo>
                  <a:lnTo>
                    <a:pt x="4345" y="56853"/>
                  </a:lnTo>
                  <a:lnTo>
                    <a:pt x="18631" y="23971"/>
                  </a:lnTo>
                  <a:lnTo>
                    <a:pt x="34204" y="8850"/>
                  </a:lnTo>
                  <a:lnTo>
                    <a:pt x="43270" y="3180"/>
                  </a:lnTo>
                  <a:lnTo>
                    <a:pt x="62703" y="0"/>
                  </a:lnTo>
                  <a:lnTo>
                    <a:pt x="72798" y="789"/>
                  </a:lnTo>
                  <a:lnTo>
                    <a:pt x="90254" y="7906"/>
                  </a:lnTo>
                  <a:lnTo>
                    <a:pt x="98185" y="13079"/>
                  </a:lnTo>
                  <a:lnTo>
                    <a:pt x="120524" y="42717"/>
                  </a:lnTo>
                  <a:lnTo>
                    <a:pt x="136372" y="75545"/>
                  </a:lnTo>
                  <a:lnTo>
                    <a:pt x="144412" y="133855"/>
                  </a:lnTo>
                  <a:lnTo>
                    <a:pt x="145631" y="160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391448" y="1558217"/>
              <a:ext cx="20408" cy="305328"/>
            </a:xfrm>
            <a:custGeom>
              <a:avLst/>
              <a:gdLst/>
              <a:ahLst/>
              <a:cxnLst/>
              <a:rect l="0" t="0" r="0" b="0"/>
              <a:pathLst>
                <a:path w="20408" h="305328">
                  <a:moveTo>
                    <a:pt x="9878" y="0"/>
                  </a:moveTo>
                  <a:lnTo>
                    <a:pt x="6759" y="57264"/>
                  </a:lnTo>
                  <a:lnTo>
                    <a:pt x="1545" y="109774"/>
                  </a:lnTo>
                  <a:lnTo>
                    <a:pt x="0" y="166667"/>
                  </a:lnTo>
                  <a:lnTo>
                    <a:pt x="5067" y="227114"/>
                  </a:lnTo>
                  <a:lnTo>
                    <a:pt x="17579" y="285770"/>
                  </a:lnTo>
                  <a:lnTo>
                    <a:pt x="2040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74984" y="1695088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58818" y="16788"/>
                  </a:lnTo>
                  <a:lnTo>
                    <a:pt x="101648" y="23333"/>
                  </a:lnTo>
                  <a:lnTo>
                    <a:pt x="39966" y="299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498228" y="1537160"/>
              <a:ext cx="145254" cy="273742"/>
            </a:xfrm>
            <a:custGeom>
              <a:avLst/>
              <a:gdLst/>
              <a:ahLst/>
              <a:cxnLst/>
              <a:rect l="0" t="0" r="0" b="0"/>
              <a:pathLst>
                <a:path w="145254" h="273742">
                  <a:moveTo>
                    <a:pt x="8382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30063"/>
                  </a:lnTo>
                  <a:lnTo>
                    <a:pt x="7492" y="181387"/>
                  </a:lnTo>
                  <a:lnTo>
                    <a:pt x="8207" y="241244"/>
                  </a:lnTo>
                  <a:lnTo>
                    <a:pt x="8305" y="260468"/>
                  </a:lnTo>
                  <a:lnTo>
                    <a:pt x="13962" y="223135"/>
                  </a:lnTo>
                  <a:lnTo>
                    <a:pt x="28623" y="195706"/>
                  </a:lnTo>
                  <a:lnTo>
                    <a:pt x="47784" y="172761"/>
                  </a:lnTo>
                  <a:lnTo>
                    <a:pt x="67619" y="164520"/>
                  </a:lnTo>
                  <a:lnTo>
                    <a:pt x="79458" y="162323"/>
                  </a:lnTo>
                  <a:lnTo>
                    <a:pt x="89692" y="164367"/>
                  </a:lnTo>
                  <a:lnTo>
                    <a:pt x="107302" y="175998"/>
                  </a:lnTo>
                  <a:lnTo>
                    <a:pt x="124780" y="202276"/>
                  </a:lnTo>
                  <a:lnTo>
                    <a:pt x="141748" y="255073"/>
                  </a:lnTo>
                  <a:lnTo>
                    <a:pt x="14525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691926" y="1638942"/>
              <a:ext cx="119194" cy="196109"/>
            </a:xfrm>
            <a:custGeom>
              <a:avLst/>
              <a:gdLst/>
              <a:ahLst/>
              <a:cxnLst/>
              <a:rect l="0" t="0" r="0" b="0"/>
              <a:pathLst>
                <a:path w="119194" h="196109">
                  <a:moveTo>
                    <a:pt x="14727" y="98260"/>
                  </a:moveTo>
                  <a:lnTo>
                    <a:pt x="67431" y="79132"/>
                  </a:lnTo>
                  <a:lnTo>
                    <a:pt x="111109" y="48456"/>
                  </a:lnTo>
                  <a:lnTo>
                    <a:pt x="116416" y="39321"/>
                  </a:lnTo>
                  <a:lnTo>
                    <a:pt x="119193" y="16693"/>
                  </a:lnTo>
                  <a:lnTo>
                    <a:pt x="113617" y="8787"/>
                  </a:lnTo>
                  <a:lnTo>
                    <a:pt x="91824" y="2"/>
                  </a:lnTo>
                  <a:lnTo>
                    <a:pt x="81332" y="0"/>
                  </a:lnTo>
                  <a:lnTo>
                    <a:pt x="63436" y="6235"/>
                  </a:lnTo>
                  <a:lnTo>
                    <a:pt x="40208" y="28489"/>
                  </a:lnTo>
                  <a:lnTo>
                    <a:pt x="15772" y="77720"/>
                  </a:lnTo>
                  <a:lnTo>
                    <a:pt x="894" y="119419"/>
                  </a:lnTo>
                  <a:lnTo>
                    <a:pt x="0" y="140419"/>
                  </a:lnTo>
                  <a:lnTo>
                    <a:pt x="4672" y="160281"/>
                  </a:lnTo>
                  <a:lnTo>
                    <a:pt x="14547" y="176907"/>
                  </a:lnTo>
                  <a:lnTo>
                    <a:pt x="29855" y="188976"/>
                  </a:lnTo>
                  <a:lnTo>
                    <a:pt x="38850" y="193832"/>
                  </a:lnTo>
                  <a:lnTo>
                    <a:pt x="55084" y="196108"/>
                  </a:lnTo>
                  <a:lnTo>
                    <a:pt x="77897" y="193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095628" y="1600331"/>
              <a:ext cx="180199" cy="213814"/>
            </a:xfrm>
            <a:custGeom>
              <a:avLst/>
              <a:gdLst/>
              <a:ahLst/>
              <a:cxnLst/>
              <a:rect l="0" t="0" r="0" b="0"/>
              <a:pathLst>
                <a:path w="180199" h="213814">
                  <a:moveTo>
                    <a:pt x="179564" y="0"/>
                  </a:moveTo>
                  <a:lnTo>
                    <a:pt x="152007" y="7236"/>
                  </a:lnTo>
                  <a:lnTo>
                    <a:pt x="98904" y="12998"/>
                  </a:lnTo>
                  <a:lnTo>
                    <a:pt x="44333" y="29571"/>
                  </a:lnTo>
                  <a:lnTo>
                    <a:pt x="4767" y="60321"/>
                  </a:lnTo>
                  <a:lnTo>
                    <a:pt x="1031" y="69460"/>
                  </a:lnTo>
                  <a:lnTo>
                    <a:pt x="0" y="92092"/>
                  </a:lnTo>
                  <a:lnTo>
                    <a:pt x="3703" y="101169"/>
                  </a:lnTo>
                  <a:lnTo>
                    <a:pt x="17175" y="114374"/>
                  </a:lnTo>
                  <a:lnTo>
                    <a:pt x="37980" y="121023"/>
                  </a:lnTo>
                  <a:lnTo>
                    <a:pt x="89465" y="125291"/>
                  </a:lnTo>
                  <a:lnTo>
                    <a:pt x="147205" y="145990"/>
                  </a:lnTo>
                  <a:lnTo>
                    <a:pt x="157992" y="149969"/>
                  </a:lnTo>
                  <a:lnTo>
                    <a:pt x="173095" y="163749"/>
                  </a:lnTo>
                  <a:lnTo>
                    <a:pt x="178761" y="172337"/>
                  </a:lnTo>
                  <a:lnTo>
                    <a:pt x="180198" y="180402"/>
                  </a:lnTo>
                  <a:lnTo>
                    <a:pt x="178817" y="188118"/>
                  </a:lnTo>
                  <a:lnTo>
                    <a:pt x="175556" y="195602"/>
                  </a:lnTo>
                  <a:lnTo>
                    <a:pt x="162574" y="207037"/>
                  </a:lnTo>
                  <a:lnTo>
                    <a:pt x="154200" y="211725"/>
                  </a:lnTo>
                  <a:lnTo>
                    <a:pt x="132416" y="213813"/>
                  </a:lnTo>
                  <a:lnTo>
                    <a:pt x="71276" y="210997"/>
                  </a:lnTo>
                  <a:lnTo>
                    <a:pt x="5322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344895" y="1650289"/>
              <a:ext cx="214567" cy="185838"/>
            </a:xfrm>
            <a:custGeom>
              <a:avLst/>
              <a:gdLst/>
              <a:ahLst/>
              <a:cxnLst/>
              <a:rect l="0" t="0" r="0" b="0"/>
              <a:pathLst>
                <a:path w="214567" h="185838">
                  <a:moveTo>
                    <a:pt x="130338" y="65856"/>
                  </a:moveTo>
                  <a:lnTo>
                    <a:pt x="135927" y="49088"/>
                  </a:lnTo>
                  <a:lnTo>
                    <a:pt x="132432" y="31497"/>
                  </a:lnTo>
                  <a:lnTo>
                    <a:pt x="128224" y="21893"/>
                  </a:lnTo>
                  <a:lnTo>
                    <a:pt x="114191" y="8102"/>
                  </a:lnTo>
                  <a:lnTo>
                    <a:pt x="105535" y="2787"/>
                  </a:lnTo>
                  <a:lnTo>
                    <a:pt x="86559" y="0"/>
                  </a:lnTo>
                  <a:lnTo>
                    <a:pt x="76586" y="895"/>
                  </a:lnTo>
                  <a:lnTo>
                    <a:pt x="59264" y="8128"/>
                  </a:lnTo>
                  <a:lnTo>
                    <a:pt x="43767" y="20312"/>
                  </a:lnTo>
                  <a:lnTo>
                    <a:pt x="23059" y="46902"/>
                  </a:lnTo>
                  <a:lnTo>
                    <a:pt x="1148" y="103307"/>
                  </a:lnTo>
                  <a:lnTo>
                    <a:pt x="0" y="126955"/>
                  </a:lnTo>
                  <a:lnTo>
                    <a:pt x="8796" y="170731"/>
                  </a:lnTo>
                  <a:lnTo>
                    <a:pt x="16554" y="177887"/>
                  </a:lnTo>
                  <a:lnTo>
                    <a:pt x="40773" y="185837"/>
                  </a:lnTo>
                  <a:lnTo>
                    <a:pt x="64795" y="183132"/>
                  </a:lnTo>
                  <a:lnTo>
                    <a:pt x="76114" y="179135"/>
                  </a:lnTo>
                  <a:lnTo>
                    <a:pt x="94930" y="162215"/>
                  </a:lnTo>
                  <a:lnTo>
                    <a:pt x="120484" y="118815"/>
                  </a:lnTo>
                  <a:lnTo>
                    <a:pt x="133008" y="87006"/>
                  </a:lnTo>
                  <a:lnTo>
                    <a:pt x="136797" y="84635"/>
                  </a:lnTo>
                  <a:lnTo>
                    <a:pt x="140493" y="87734"/>
                  </a:lnTo>
                  <a:lnTo>
                    <a:pt x="160705" y="129351"/>
                  </a:lnTo>
                  <a:lnTo>
                    <a:pt x="192228" y="156864"/>
                  </a:lnTo>
                  <a:lnTo>
                    <a:pt x="214566" y="171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72778" y="1650220"/>
              <a:ext cx="249896" cy="160682"/>
            </a:xfrm>
            <a:custGeom>
              <a:avLst/>
              <a:gdLst/>
              <a:ahLst/>
              <a:cxnLst/>
              <a:rect l="0" t="0" r="0" b="0"/>
              <a:pathLst>
                <a:path w="249896" h="160682">
                  <a:moveTo>
                    <a:pt x="7740" y="97510"/>
                  </a:moveTo>
                  <a:lnTo>
                    <a:pt x="16073" y="134988"/>
                  </a:lnTo>
                  <a:lnTo>
                    <a:pt x="16123" y="151602"/>
                  </a:lnTo>
                  <a:lnTo>
                    <a:pt x="14499" y="151119"/>
                  </a:lnTo>
                  <a:lnTo>
                    <a:pt x="9574" y="140053"/>
                  </a:lnTo>
                  <a:lnTo>
                    <a:pt x="0" y="94822"/>
                  </a:lnTo>
                  <a:lnTo>
                    <a:pt x="1157" y="57719"/>
                  </a:lnTo>
                  <a:lnTo>
                    <a:pt x="7154" y="36541"/>
                  </a:lnTo>
                  <a:lnTo>
                    <a:pt x="17618" y="19330"/>
                  </a:lnTo>
                  <a:lnTo>
                    <a:pt x="26024" y="14975"/>
                  </a:lnTo>
                  <a:lnTo>
                    <a:pt x="47842" y="13255"/>
                  </a:lnTo>
                  <a:lnTo>
                    <a:pt x="66897" y="19509"/>
                  </a:lnTo>
                  <a:lnTo>
                    <a:pt x="75254" y="24452"/>
                  </a:lnTo>
                  <a:lnTo>
                    <a:pt x="87659" y="42423"/>
                  </a:lnTo>
                  <a:lnTo>
                    <a:pt x="92605" y="53766"/>
                  </a:lnTo>
                  <a:lnTo>
                    <a:pt x="95902" y="56649"/>
                  </a:lnTo>
                  <a:lnTo>
                    <a:pt x="98101" y="53892"/>
                  </a:lnTo>
                  <a:lnTo>
                    <a:pt x="107218" y="21434"/>
                  </a:lnTo>
                  <a:lnTo>
                    <a:pt x="112663" y="14037"/>
                  </a:lnTo>
                  <a:lnTo>
                    <a:pt x="128072" y="2699"/>
                  </a:lnTo>
                  <a:lnTo>
                    <a:pt x="146619" y="0"/>
                  </a:lnTo>
                  <a:lnTo>
                    <a:pt x="156478" y="918"/>
                  </a:lnTo>
                  <a:lnTo>
                    <a:pt x="173671" y="8177"/>
                  </a:lnTo>
                  <a:lnTo>
                    <a:pt x="189111" y="20372"/>
                  </a:lnTo>
                  <a:lnTo>
                    <a:pt x="209788" y="46968"/>
                  </a:lnTo>
                  <a:lnTo>
                    <a:pt x="235418" y="108223"/>
                  </a:lnTo>
                  <a:lnTo>
                    <a:pt x="249895" y="160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840623" y="1639247"/>
              <a:ext cx="127689" cy="182184"/>
            </a:xfrm>
            <a:custGeom>
              <a:avLst/>
              <a:gdLst/>
              <a:ahLst/>
              <a:cxnLst/>
              <a:rect l="0" t="0" r="0" b="0"/>
              <a:pathLst>
                <a:path w="127689" h="182184">
                  <a:moveTo>
                    <a:pt x="24165" y="97955"/>
                  </a:moveTo>
                  <a:lnTo>
                    <a:pt x="84105" y="78827"/>
                  </a:lnTo>
                  <a:lnTo>
                    <a:pt x="101888" y="67616"/>
                  </a:lnTo>
                  <a:lnTo>
                    <a:pt x="125052" y="42562"/>
                  </a:lnTo>
                  <a:lnTo>
                    <a:pt x="127688" y="34120"/>
                  </a:lnTo>
                  <a:lnTo>
                    <a:pt x="127105" y="26152"/>
                  </a:lnTo>
                  <a:lnTo>
                    <a:pt x="124377" y="18501"/>
                  </a:lnTo>
                  <a:lnTo>
                    <a:pt x="111987" y="6880"/>
                  </a:lnTo>
                  <a:lnTo>
                    <a:pt x="103770" y="2143"/>
                  </a:lnTo>
                  <a:lnTo>
                    <a:pt x="85281" y="0"/>
                  </a:lnTo>
                  <a:lnTo>
                    <a:pt x="65365" y="4116"/>
                  </a:lnTo>
                  <a:lnTo>
                    <a:pt x="44815" y="13745"/>
                  </a:lnTo>
                  <a:lnTo>
                    <a:pt x="19105" y="37909"/>
                  </a:lnTo>
                  <a:lnTo>
                    <a:pt x="2258" y="72884"/>
                  </a:lnTo>
                  <a:lnTo>
                    <a:pt x="0" y="96171"/>
                  </a:lnTo>
                  <a:lnTo>
                    <a:pt x="8083" y="139716"/>
                  </a:lnTo>
                  <a:lnTo>
                    <a:pt x="20527" y="157850"/>
                  </a:lnTo>
                  <a:lnTo>
                    <a:pt x="36586" y="171368"/>
                  </a:lnTo>
                  <a:lnTo>
                    <a:pt x="66278" y="182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183549" y="1684559"/>
              <a:ext cx="141410" cy="157985"/>
            </a:xfrm>
            <a:custGeom>
              <a:avLst/>
              <a:gdLst/>
              <a:ahLst/>
              <a:cxnLst/>
              <a:rect l="0" t="0" r="0" b="0"/>
              <a:pathLst>
                <a:path w="141410" h="157985">
                  <a:moveTo>
                    <a:pt x="112907" y="0"/>
                  </a:moveTo>
                  <a:lnTo>
                    <a:pt x="50815" y="14654"/>
                  </a:lnTo>
                  <a:lnTo>
                    <a:pt x="24059" y="30338"/>
                  </a:lnTo>
                  <a:lnTo>
                    <a:pt x="11808" y="46239"/>
                  </a:lnTo>
                  <a:lnTo>
                    <a:pt x="3633" y="66174"/>
                  </a:lnTo>
                  <a:lnTo>
                    <a:pt x="0" y="90632"/>
                  </a:lnTo>
                  <a:lnTo>
                    <a:pt x="4624" y="113981"/>
                  </a:lnTo>
                  <a:lnTo>
                    <a:pt x="15648" y="134886"/>
                  </a:lnTo>
                  <a:lnTo>
                    <a:pt x="32246" y="151976"/>
                  </a:lnTo>
                  <a:lnTo>
                    <a:pt x="41585" y="156300"/>
                  </a:lnTo>
                  <a:lnTo>
                    <a:pt x="61321" y="157984"/>
                  </a:lnTo>
                  <a:lnTo>
                    <a:pt x="92162" y="152355"/>
                  </a:lnTo>
                  <a:lnTo>
                    <a:pt x="117938" y="137689"/>
                  </a:lnTo>
                  <a:lnTo>
                    <a:pt x="129962" y="118907"/>
                  </a:lnTo>
                  <a:lnTo>
                    <a:pt x="138034" y="94962"/>
                  </a:lnTo>
                  <a:lnTo>
                    <a:pt x="141409" y="56343"/>
                  </a:lnTo>
                  <a:lnTo>
                    <a:pt x="138053" y="33230"/>
                  </a:lnTo>
                  <a:lnTo>
                    <a:pt x="134351" y="25663"/>
                  </a:lnTo>
                  <a:lnTo>
                    <a:pt x="129542" y="20618"/>
                  </a:lnTo>
                  <a:lnTo>
                    <a:pt x="11290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391212" y="1652974"/>
              <a:ext cx="73700" cy="189816"/>
            </a:xfrm>
            <a:custGeom>
              <a:avLst/>
              <a:gdLst/>
              <a:ahLst/>
              <a:cxnLst/>
              <a:rect l="0" t="0" r="0" b="0"/>
              <a:pathLst>
                <a:path w="73700" h="189816">
                  <a:moveTo>
                    <a:pt x="0" y="73699"/>
                  </a:moveTo>
                  <a:lnTo>
                    <a:pt x="19128" y="128744"/>
                  </a:lnTo>
                  <a:lnTo>
                    <a:pt x="44214" y="188211"/>
                  </a:lnTo>
                  <a:lnTo>
                    <a:pt x="45854" y="189815"/>
                  </a:lnTo>
                  <a:lnTo>
                    <a:pt x="42573" y="166466"/>
                  </a:lnTo>
                  <a:lnTo>
                    <a:pt x="24299" y="105110"/>
                  </a:lnTo>
                  <a:lnTo>
                    <a:pt x="16298" y="72478"/>
                  </a:lnTo>
                  <a:lnTo>
                    <a:pt x="18162" y="47030"/>
                  </a:lnTo>
                  <a:lnTo>
                    <a:pt x="26009" y="26361"/>
                  </a:lnTo>
                  <a:lnTo>
                    <a:pt x="31378" y="17574"/>
                  </a:lnTo>
                  <a:lnTo>
                    <a:pt x="38466" y="1171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541086" y="1518934"/>
              <a:ext cx="144925" cy="356578"/>
            </a:xfrm>
            <a:custGeom>
              <a:avLst/>
              <a:gdLst/>
              <a:ahLst/>
              <a:cxnLst/>
              <a:rect l="0" t="0" r="0" b="0"/>
              <a:pathLst>
                <a:path w="144925" h="356578">
                  <a:moveTo>
                    <a:pt x="144924" y="228796"/>
                  </a:moveTo>
                  <a:lnTo>
                    <a:pt x="126944" y="213155"/>
                  </a:lnTo>
                  <a:lnTo>
                    <a:pt x="110027" y="205077"/>
                  </a:lnTo>
                  <a:lnTo>
                    <a:pt x="87691" y="203826"/>
                  </a:lnTo>
                  <a:lnTo>
                    <a:pt x="63335" y="208340"/>
                  </a:lnTo>
                  <a:lnTo>
                    <a:pt x="40812" y="218145"/>
                  </a:lnTo>
                  <a:lnTo>
                    <a:pt x="25343" y="233421"/>
                  </a:lnTo>
                  <a:lnTo>
                    <a:pt x="5879" y="271824"/>
                  </a:lnTo>
                  <a:lnTo>
                    <a:pt x="0" y="308356"/>
                  </a:lnTo>
                  <a:lnTo>
                    <a:pt x="4864" y="328887"/>
                  </a:lnTo>
                  <a:lnTo>
                    <a:pt x="9437" y="337637"/>
                  </a:lnTo>
                  <a:lnTo>
                    <a:pt x="23876" y="350479"/>
                  </a:lnTo>
                  <a:lnTo>
                    <a:pt x="32640" y="355542"/>
                  </a:lnTo>
                  <a:lnTo>
                    <a:pt x="41992" y="356577"/>
                  </a:lnTo>
                  <a:lnTo>
                    <a:pt x="61742" y="351488"/>
                  </a:lnTo>
                  <a:lnTo>
                    <a:pt x="87002" y="335469"/>
                  </a:lnTo>
                  <a:lnTo>
                    <a:pt x="98904" y="316371"/>
                  </a:lnTo>
                  <a:lnTo>
                    <a:pt x="116077" y="260393"/>
                  </a:lnTo>
                  <a:lnTo>
                    <a:pt x="127148" y="210212"/>
                  </a:lnTo>
                  <a:lnTo>
                    <a:pt x="132248" y="152710"/>
                  </a:lnTo>
                  <a:lnTo>
                    <a:pt x="133759" y="96808"/>
                  </a:lnTo>
                  <a:lnTo>
                    <a:pt x="127035" y="33922"/>
                  </a:lnTo>
                  <a:lnTo>
                    <a:pt x="124805" y="0"/>
                  </a:lnTo>
                  <a:lnTo>
                    <a:pt x="123923" y="62560"/>
                  </a:lnTo>
                  <a:lnTo>
                    <a:pt x="123878" y="122520"/>
                  </a:lnTo>
                  <a:lnTo>
                    <a:pt x="123871" y="173390"/>
                  </a:lnTo>
                  <a:lnTo>
                    <a:pt x="132273" y="228510"/>
                  </a:lnTo>
                  <a:lnTo>
                    <a:pt x="142079" y="280819"/>
                  </a:lnTo>
                  <a:lnTo>
                    <a:pt x="144924" y="302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749180" y="1672566"/>
              <a:ext cx="142639" cy="201507"/>
            </a:xfrm>
            <a:custGeom>
              <a:avLst/>
              <a:gdLst/>
              <a:ahLst/>
              <a:cxnLst/>
              <a:rect l="0" t="0" r="0" b="0"/>
              <a:pathLst>
                <a:path w="142639" h="201507">
                  <a:moveTo>
                    <a:pt x="0" y="106750"/>
                  </a:moveTo>
                  <a:lnTo>
                    <a:pt x="53876" y="88791"/>
                  </a:lnTo>
                  <a:lnTo>
                    <a:pt x="114752" y="66939"/>
                  </a:lnTo>
                  <a:lnTo>
                    <a:pt x="131330" y="55521"/>
                  </a:lnTo>
                  <a:lnTo>
                    <a:pt x="136686" y="46861"/>
                  </a:lnTo>
                  <a:lnTo>
                    <a:pt x="142638" y="24760"/>
                  </a:lnTo>
                  <a:lnTo>
                    <a:pt x="140716" y="15825"/>
                  </a:lnTo>
                  <a:lnTo>
                    <a:pt x="135924" y="8699"/>
                  </a:lnTo>
                  <a:lnTo>
                    <a:pt x="129221" y="2778"/>
                  </a:lnTo>
                  <a:lnTo>
                    <a:pt x="121242" y="0"/>
                  </a:lnTo>
                  <a:lnTo>
                    <a:pt x="103019" y="34"/>
                  </a:lnTo>
                  <a:lnTo>
                    <a:pt x="73028" y="12219"/>
                  </a:lnTo>
                  <a:lnTo>
                    <a:pt x="47504" y="36237"/>
                  </a:lnTo>
                  <a:lnTo>
                    <a:pt x="38661" y="58643"/>
                  </a:lnTo>
                  <a:lnTo>
                    <a:pt x="26451" y="116489"/>
                  </a:lnTo>
                  <a:lnTo>
                    <a:pt x="28524" y="137984"/>
                  </a:lnTo>
                  <a:lnTo>
                    <a:pt x="36464" y="156116"/>
                  </a:lnTo>
                  <a:lnTo>
                    <a:pt x="41857" y="164227"/>
                  </a:lnTo>
                  <a:lnTo>
                    <a:pt x="57208" y="176359"/>
                  </a:lnTo>
                  <a:lnTo>
                    <a:pt x="105285" y="201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938694" y="1674031"/>
              <a:ext cx="105286" cy="191672"/>
            </a:xfrm>
            <a:custGeom>
              <a:avLst/>
              <a:gdLst/>
              <a:ahLst/>
              <a:cxnLst/>
              <a:rect l="0" t="0" r="0" b="0"/>
              <a:pathLst>
                <a:path w="105286" h="191672">
                  <a:moveTo>
                    <a:pt x="0" y="73699"/>
                  </a:moveTo>
                  <a:lnTo>
                    <a:pt x="15641" y="100085"/>
                  </a:lnTo>
                  <a:lnTo>
                    <a:pt x="34844" y="157011"/>
                  </a:lnTo>
                  <a:lnTo>
                    <a:pt x="45549" y="189241"/>
                  </a:lnTo>
                  <a:lnTo>
                    <a:pt x="47914" y="191671"/>
                  </a:lnTo>
                  <a:lnTo>
                    <a:pt x="49490" y="188612"/>
                  </a:lnTo>
                  <a:lnTo>
                    <a:pt x="50072" y="173905"/>
                  </a:lnTo>
                  <a:lnTo>
                    <a:pt x="34562" y="115367"/>
                  </a:lnTo>
                  <a:lnTo>
                    <a:pt x="24072" y="70491"/>
                  </a:lnTo>
                  <a:lnTo>
                    <a:pt x="23066" y="57523"/>
                  </a:lnTo>
                  <a:lnTo>
                    <a:pt x="28189" y="36874"/>
                  </a:lnTo>
                  <a:lnTo>
                    <a:pt x="32831" y="28092"/>
                  </a:lnTo>
                  <a:lnTo>
                    <a:pt x="47346" y="15215"/>
                  </a:lnTo>
                  <a:lnTo>
                    <a:pt x="65496" y="676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138735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3171273" y="4150992"/>
            <a:ext cx="1377230" cy="365734"/>
            <a:chOff x="3171273" y="4150992"/>
            <a:chExt cx="1377230" cy="365734"/>
          </a:xfrm>
        </p:grpSpPr>
        <p:sp>
          <p:nvSpPr>
            <p:cNvPr id="178" name="Freeform 177"/>
            <p:cNvSpPr/>
            <p:nvPr/>
          </p:nvSpPr>
          <p:spPr>
            <a:xfrm>
              <a:off x="3171273" y="4190342"/>
              <a:ext cx="39919" cy="326384"/>
            </a:xfrm>
            <a:custGeom>
              <a:avLst/>
              <a:gdLst/>
              <a:ahLst/>
              <a:cxnLst/>
              <a:rect l="0" t="0" r="0" b="0"/>
              <a:pathLst>
                <a:path w="39919" h="32638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26720"/>
                  </a:lnTo>
                  <a:lnTo>
                    <a:pt x="26027" y="180489"/>
                  </a:lnTo>
                  <a:lnTo>
                    <a:pt x="35283" y="234022"/>
                  </a:lnTo>
                  <a:lnTo>
                    <a:pt x="39003" y="295748"/>
                  </a:lnTo>
                  <a:lnTo>
                    <a:pt x="3991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484932" y="430615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453347" y="43482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1669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706031" y="4150992"/>
              <a:ext cx="178985" cy="268556"/>
            </a:xfrm>
            <a:custGeom>
              <a:avLst/>
              <a:gdLst/>
              <a:ahLst/>
              <a:cxnLst/>
              <a:rect l="0" t="0" r="0" b="0"/>
              <a:pathLst>
                <a:path w="178985" h="268556">
                  <a:moveTo>
                    <a:pt x="0" y="39350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1" y="3455"/>
                  </a:lnTo>
                  <a:lnTo>
                    <a:pt x="69741" y="0"/>
                  </a:lnTo>
                  <a:lnTo>
                    <a:pt x="92997" y="4703"/>
                  </a:lnTo>
                  <a:lnTo>
                    <a:pt x="122701" y="20505"/>
                  </a:lnTo>
                  <a:lnTo>
                    <a:pt x="138762" y="35654"/>
                  </a:lnTo>
                  <a:lnTo>
                    <a:pt x="169672" y="91274"/>
                  </a:lnTo>
                  <a:lnTo>
                    <a:pt x="177145" y="142370"/>
                  </a:lnTo>
                  <a:lnTo>
                    <a:pt x="176099" y="181268"/>
                  </a:lnTo>
                  <a:lnTo>
                    <a:pt x="155193" y="229758"/>
                  </a:lnTo>
                  <a:lnTo>
                    <a:pt x="141504" y="244078"/>
                  </a:lnTo>
                  <a:lnTo>
                    <a:pt x="104120" y="262804"/>
                  </a:lnTo>
                  <a:lnTo>
                    <a:pt x="67765" y="268555"/>
                  </a:lnTo>
                  <a:lnTo>
                    <a:pt x="47275" y="263661"/>
                  </a:lnTo>
                  <a:lnTo>
                    <a:pt x="30370" y="252517"/>
                  </a:lnTo>
                  <a:lnTo>
                    <a:pt x="15057" y="235866"/>
                  </a:lnTo>
                  <a:lnTo>
                    <a:pt x="6692" y="213648"/>
                  </a:lnTo>
                  <a:lnTo>
                    <a:pt x="4461" y="201172"/>
                  </a:lnTo>
                  <a:lnTo>
                    <a:pt x="8222" y="181071"/>
                  </a:lnTo>
                  <a:lnTo>
                    <a:pt x="12500" y="172435"/>
                  </a:lnTo>
                  <a:lnTo>
                    <a:pt x="20032" y="166678"/>
                  </a:lnTo>
                  <a:lnTo>
                    <a:pt x="40878" y="160281"/>
                  </a:lnTo>
                  <a:lnTo>
                    <a:pt x="73333" y="162269"/>
                  </a:lnTo>
                  <a:lnTo>
                    <a:pt x="134627" y="176694"/>
                  </a:lnTo>
                  <a:lnTo>
                    <a:pt x="178984" y="186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48228" y="4232455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0" y="0"/>
                  </a:moveTo>
                  <a:lnTo>
                    <a:pt x="10528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116642" y="4285098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348269" y="4159190"/>
              <a:ext cx="200234" cy="252251"/>
            </a:xfrm>
            <a:custGeom>
              <a:avLst/>
              <a:gdLst/>
              <a:ahLst/>
              <a:cxnLst/>
              <a:rect l="0" t="0" r="0" b="0"/>
              <a:pathLst>
                <a:path w="200234" h="252251">
                  <a:moveTo>
                    <a:pt x="0" y="10095"/>
                  </a:moveTo>
                  <a:lnTo>
                    <a:pt x="37478" y="1761"/>
                  </a:lnTo>
                  <a:lnTo>
                    <a:pt x="88902" y="0"/>
                  </a:lnTo>
                  <a:lnTo>
                    <a:pt x="110092" y="5998"/>
                  </a:lnTo>
                  <a:lnTo>
                    <a:pt x="119018" y="10873"/>
                  </a:lnTo>
                  <a:lnTo>
                    <a:pt x="132056" y="25648"/>
                  </a:lnTo>
                  <a:lnTo>
                    <a:pt x="137170" y="34502"/>
                  </a:lnTo>
                  <a:lnTo>
                    <a:pt x="138240" y="43913"/>
                  </a:lnTo>
                  <a:lnTo>
                    <a:pt x="133190" y="63730"/>
                  </a:lnTo>
                  <a:lnTo>
                    <a:pt x="120027" y="81116"/>
                  </a:lnTo>
                  <a:lnTo>
                    <a:pt x="102478" y="95472"/>
                  </a:lnTo>
                  <a:lnTo>
                    <a:pt x="79887" y="107791"/>
                  </a:lnTo>
                  <a:lnTo>
                    <a:pt x="81334" y="107981"/>
                  </a:lnTo>
                  <a:lnTo>
                    <a:pt x="85808" y="106937"/>
                  </a:lnTo>
                  <a:lnTo>
                    <a:pt x="127936" y="116579"/>
                  </a:lnTo>
                  <a:lnTo>
                    <a:pt x="168771" y="135244"/>
                  </a:lnTo>
                  <a:lnTo>
                    <a:pt x="194546" y="160260"/>
                  </a:lnTo>
                  <a:lnTo>
                    <a:pt x="198717" y="169866"/>
                  </a:lnTo>
                  <a:lnTo>
                    <a:pt x="200233" y="189899"/>
                  </a:lnTo>
                  <a:lnTo>
                    <a:pt x="193887" y="207381"/>
                  </a:lnTo>
                  <a:lnTo>
                    <a:pt x="188920" y="215318"/>
                  </a:lnTo>
                  <a:lnTo>
                    <a:pt x="174042" y="227257"/>
                  </a:lnTo>
                  <a:lnTo>
                    <a:pt x="154561" y="235293"/>
                  </a:lnTo>
                  <a:lnTo>
                    <a:pt x="121965" y="240987"/>
                  </a:lnTo>
                  <a:lnTo>
                    <a:pt x="116405" y="243571"/>
                  </a:lnTo>
                  <a:lnTo>
                    <a:pt x="105285" y="252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158756" y="4274570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61087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3591615" y="3958715"/>
            <a:ext cx="1070791" cy="589597"/>
            <a:chOff x="3591615" y="3958715"/>
            <a:chExt cx="1070791" cy="589597"/>
          </a:xfrm>
        </p:grpSpPr>
        <p:sp>
          <p:nvSpPr>
            <p:cNvPr id="187" name="Freeform 186"/>
            <p:cNvSpPr/>
            <p:nvPr/>
          </p:nvSpPr>
          <p:spPr>
            <a:xfrm>
              <a:off x="4443026" y="3990300"/>
              <a:ext cx="219380" cy="558012"/>
            </a:xfrm>
            <a:custGeom>
              <a:avLst/>
              <a:gdLst/>
              <a:ahLst/>
              <a:cxnLst/>
              <a:rect l="0" t="0" r="0" b="0"/>
              <a:pathLst>
                <a:path w="219380" h="558012">
                  <a:moveTo>
                    <a:pt x="0" y="0"/>
                  </a:moveTo>
                  <a:lnTo>
                    <a:pt x="46639" y="53875"/>
                  </a:lnTo>
                  <a:lnTo>
                    <a:pt x="89763" y="111037"/>
                  </a:lnTo>
                  <a:lnTo>
                    <a:pt x="129266" y="162613"/>
                  </a:lnTo>
                  <a:lnTo>
                    <a:pt x="163444" y="215005"/>
                  </a:lnTo>
                  <a:lnTo>
                    <a:pt x="185489" y="264348"/>
                  </a:lnTo>
                  <a:lnTo>
                    <a:pt x="203269" y="311252"/>
                  </a:lnTo>
                  <a:lnTo>
                    <a:pt x="215295" y="362195"/>
                  </a:lnTo>
                  <a:lnTo>
                    <a:pt x="219379" y="414333"/>
                  </a:lnTo>
                  <a:lnTo>
                    <a:pt x="218249" y="465657"/>
                  </a:lnTo>
                  <a:lnTo>
                    <a:pt x="204331" y="522393"/>
                  </a:lnTo>
                  <a:lnTo>
                    <a:pt x="200041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591615" y="3958715"/>
              <a:ext cx="135474" cy="515897"/>
            </a:xfrm>
            <a:custGeom>
              <a:avLst/>
              <a:gdLst/>
              <a:ahLst/>
              <a:cxnLst/>
              <a:rect l="0" t="0" r="0" b="0"/>
              <a:pathLst>
                <a:path w="135474" h="515897">
                  <a:moveTo>
                    <a:pt x="93359" y="0"/>
                  </a:moveTo>
                  <a:lnTo>
                    <a:pt x="76591" y="5589"/>
                  </a:lnTo>
                  <a:lnTo>
                    <a:pt x="62120" y="17691"/>
                  </a:lnTo>
                  <a:lnTo>
                    <a:pt x="43938" y="44236"/>
                  </a:lnTo>
                  <a:lnTo>
                    <a:pt x="19942" y="105471"/>
                  </a:lnTo>
                  <a:lnTo>
                    <a:pt x="5677" y="158614"/>
                  </a:lnTo>
                  <a:lnTo>
                    <a:pt x="0" y="218201"/>
                  </a:lnTo>
                  <a:lnTo>
                    <a:pt x="186" y="266773"/>
                  </a:lnTo>
                  <a:lnTo>
                    <a:pt x="10137" y="322581"/>
                  </a:lnTo>
                  <a:lnTo>
                    <a:pt x="23077" y="356842"/>
                  </a:lnTo>
                  <a:lnTo>
                    <a:pt x="47969" y="410463"/>
                  </a:lnTo>
                  <a:lnTo>
                    <a:pt x="86669" y="466533"/>
                  </a:lnTo>
                  <a:lnTo>
                    <a:pt x="114481" y="499776"/>
                  </a:lnTo>
                  <a:lnTo>
                    <a:pt x="135473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6043357" y="2442611"/>
            <a:ext cx="2442613" cy="580233"/>
            <a:chOff x="6043357" y="2442611"/>
            <a:chExt cx="2442613" cy="580233"/>
          </a:xfrm>
        </p:grpSpPr>
        <p:sp>
          <p:nvSpPr>
            <p:cNvPr id="190" name="Freeform 189"/>
            <p:cNvSpPr/>
            <p:nvPr/>
          </p:nvSpPr>
          <p:spPr>
            <a:xfrm>
              <a:off x="6211813" y="2516182"/>
              <a:ext cx="315857" cy="358098"/>
            </a:xfrm>
            <a:custGeom>
              <a:avLst/>
              <a:gdLst/>
              <a:ahLst/>
              <a:cxnLst/>
              <a:rect l="0" t="0" r="0" b="0"/>
              <a:pathLst>
                <a:path w="315857" h="358098">
                  <a:moveTo>
                    <a:pt x="0" y="337040"/>
                  </a:moveTo>
                  <a:lnTo>
                    <a:pt x="15641" y="319060"/>
                  </a:lnTo>
                  <a:lnTo>
                    <a:pt x="31209" y="276687"/>
                  </a:lnTo>
                  <a:lnTo>
                    <a:pt x="45549" y="218274"/>
                  </a:lnTo>
                  <a:lnTo>
                    <a:pt x="44951" y="170179"/>
                  </a:lnTo>
                  <a:lnTo>
                    <a:pt x="48544" y="118884"/>
                  </a:lnTo>
                  <a:lnTo>
                    <a:pt x="57018" y="66641"/>
                  </a:lnTo>
                  <a:lnTo>
                    <a:pt x="66937" y="25295"/>
                  </a:lnTo>
                  <a:lnTo>
                    <a:pt x="70361" y="20416"/>
                  </a:lnTo>
                  <a:lnTo>
                    <a:pt x="73814" y="20672"/>
                  </a:lnTo>
                  <a:lnTo>
                    <a:pt x="77285" y="24353"/>
                  </a:lnTo>
                  <a:lnTo>
                    <a:pt x="91262" y="56646"/>
                  </a:lnTo>
                  <a:lnTo>
                    <a:pt x="105288" y="106872"/>
                  </a:lnTo>
                  <a:lnTo>
                    <a:pt x="118934" y="144840"/>
                  </a:lnTo>
                  <a:lnTo>
                    <a:pt x="158202" y="207343"/>
                  </a:lnTo>
                  <a:lnTo>
                    <a:pt x="165129" y="215480"/>
                  </a:lnTo>
                  <a:lnTo>
                    <a:pt x="173257" y="217396"/>
                  </a:lnTo>
                  <a:lnTo>
                    <a:pt x="182185" y="215163"/>
                  </a:lnTo>
                  <a:lnTo>
                    <a:pt x="191647" y="210166"/>
                  </a:lnTo>
                  <a:lnTo>
                    <a:pt x="208399" y="192134"/>
                  </a:lnTo>
                  <a:lnTo>
                    <a:pt x="232628" y="148020"/>
                  </a:lnTo>
                  <a:lnTo>
                    <a:pt x="244020" y="86617"/>
                  </a:lnTo>
                  <a:lnTo>
                    <a:pt x="259949" y="30842"/>
                  </a:lnTo>
                  <a:lnTo>
                    <a:pt x="267965" y="0"/>
                  </a:lnTo>
                  <a:lnTo>
                    <a:pt x="267551" y="43"/>
                  </a:lnTo>
                  <a:lnTo>
                    <a:pt x="266105" y="3581"/>
                  </a:lnTo>
                  <a:lnTo>
                    <a:pt x="264954" y="42881"/>
                  </a:lnTo>
                  <a:lnTo>
                    <a:pt x="271659" y="101943"/>
                  </a:lnTo>
                  <a:lnTo>
                    <a:pt x="273124" y="157028"/>
                  </a:lnTo>
                  <a:lnTo>
                    <a:pt x="276678" y="210394"/>
                  </a:lnTo>
                  <a:lnTo>
                    <a:pt x="282020" y="260131"/>
                  </a:lnTo>
                  <a:lnTo>
                    <a:pt x="286779" y="289990"/>
                  </a:lnTo>
                  <a:lnTo>
                    <a:pt x="309072" y="337928"/>
                  </a:lnTo>
                  <a:lnTo>
                    <a:pt x="315856" y="358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592737" y="2726880"/>
              <a:ext cx="124445" cy="169424"/>
            </a:xfrm>
            <a:custGeom>
              <a:avLst/>
              <a:gdLst/>
              <a:ahLst/>
              <a:cxnLst/>
              <a:rect l="0" t="0" r="0" b="0"/>
              <a:pathLst>
                <a:path w="124445" h="169424">
                  <a:moveTo>
                    <a:pt x="19159" y="0"/>
                  </a:moveTo>
                  <a:lnTo>
                    <a:pt x="2371" y="63451"/>
                  </a:lnTo>
                  <a:lnTo>
                    <a:pt x="0" y="94491"/>
                  </a:lnTo>
                  <a:lnTo>
                    <a:pt x="5185" y="118425"/>
                  </a:lnTo>
                  <a:lnTo>
                    <a:pt x="21257" y="145054"/>
                  </a:lnTo>
                  <a:lnTo>
                    <a:pt x="35299" y="159225"/>
                  </a:lnTo>
                  <a:lnTo>
                    <a:pt x="53238" y="169423"/>
                  </a:lnTo>
                  <a:lnTo>
                    <a:pt x="62935" y="169101"/>
                  </a:lnTo>
                  <a:lnTo>
                    <a:pt x="83069" y="159384"/>
                  </a:lnTo>
                  <a:lnTo>
                    <a:pt x="89841" y="150710"/>
                  </a:lnTo>
                  <a:lnTo>
                    <a:pt x="107192" y="95424"/>
                  </a:lnTo>
                  <a:lnTo>
                    <a:pt x="121364" y="33869"/>
                  </a:lnTo>
                  <a:lnTo>
                    <a:pt x="1244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790880" y="2516310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21058" y="0"/>
                  </a:moveTo>
                  <a:lnTo>
                    <a:pt x="12724" y="37479"/>
                  </a:lnTo>
                  <a:lnTo>
                    <a:pt x="10962" y="94491"/>
                  </a:lnTo>
                  <a:lnTo>
                    <a:pt x="10658" y="144851"/>
                  </a:lnTo>
                  <a:lnTo>
                    <a:pt x="3319" y="205864"/>
                  </a:lnTo>
                  <a:lnTo>
                    <a:pt x="655" y="26297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959337" y="252683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1"/>
                  </a:lnTo>
                  <a:lnTo>
                    <a:pt x="7409" y="176885"/>
                  </a:lnTo>
                  <a:lnTo>
                    <a:pt x="1463" y="23472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843523" y="263212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52035" y="8333"/>
                  </a:lnTo>
                  <a:lnTo>
                    <a:pt x="94197" y="18645"/>
                  </a:lnTo>
                  <a:lnTo>
                    <a:pt x="33130" y="352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069561" y="2705823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054093" y="2590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201610" y="2643362"/>
              <a:ext cx="118809" cy="379482"/>
            </a:xfrm>
            <a:custGeom>
              <a:avLst/>
              <a:gdLst/>
              <a:ahLst/>
              <a:cxnLst/>
              <a:rect l="0" t="0" r="0" b="0"/>
              <a:pathLst>
                <a:path w="118809" h="379482">
                  <a:moveTo>
                    <a:pt x="10411" y="178275"/>
                  </a:moveTo>
                  <a:lnTo>
                    <a:pt x="21863" y="232419"/>
                  </a:lnTo>
                  <a:lnTo>
                    <a:pt x="29571" y="287366"/>
                  </a:lnTo>
                  <a:lnTo>
                    <a:pt x="39499" y="349346"/>
                  </a:lnTo>
                  <a:lnTo>
                    <a:pt x="46975" y="379481"/>
                  </a:lnTo>
                  <a:lnTo>
                    <a:pt x="46485" y="379093"/>
                  </a:lnTo>
                  <a:lnTo>
                    <a:pt x="44989" y="375324"/>
                  </a:lnTo>
                  <a:lnTo>
                    <a:pt x="36669" y="315422"/>
                  </a:lnTo>
                  <a:lnTo>
                    <a:pt x="28985" y="256275"/>
                  </a:lnTo>
                  <a:lnTo>
                    <a:pt x="10065" y="204375"/>
                  </a:lnTo>
                  <a:lnTo>
                    <a:pt x="2899" y="147404"/>
                  </a:lnTo>
                  <a:lnTo>
                    <a:pt x="478" y="85046"/>
                  </a:lnTo>
                  <a:lnTo>
                    <a:pt x="0" y="27668"/>
                  </a:lnTo>
                  <a:lnTo>
                    <a:pt x="3470" y="17039"/>
                  </a:lnTo>
                  <a:lnTo>
                    <a:pt x="16685" y="2110"/>
                  </a:lnTo>
                  <a:lnTo>
                    <a:pt x="25121" y="0"/>
                  </a:lnTo>
                  <a:lnTo>
                    <a:pt x="43855" y="3895"/>
                  </a:lnTo>
                  <a:lnTo>
                    <a:pt x="83308" y="25460"/>
                  </a:lnTo>
                  <a:lnTo>
                    <a:pt x="99742" y="38607"/>
                  </a:lnTo>
                  <a:lnTo>
                    <a:pt x="116558" y="64752"/>
                  </a:lnTo>
                  <a:lnTo>
                    <a:pt x="118808" y="87656"/>
                  </a:lnTo>
                  <a:lnTo>
                    <a:pt x="114739" y="112264"/>
                  </a:lnTo>
                  <a:lnTo>
                    <a:pt x="105132" y="134899"/>
                  </a:lnTo>
                  <a:lnTo>
                    <a:pt x="89944" y="150418"/>
                  </a:lnTo>
                  <a:lnTo>
                    <a:pt x="51597" y="169913"/>
                  </a:lnTo>
                  <a:lnTo>
                    <a:pt x="20939" y="178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403679" y="2463668"/>
              <a:ext cx="8384" cy="347441"/>
            </a:xfrm>
            <a:custGeom>
              <a:avLst/>
              <a:gdLst/>
              <a:ahLst/>
              <a:cxnLst/>
              <a:rect l="0" t="0" r="0" b="0"/>
              <a:pathLst>
                <a:path w="8384" h="347441">
                  <a:moveTo>
                    <a:pt x="8383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79" y="130063"/>
                  </a:lnTo>
                  <a:lnTo>
                    <a:pt x="7493" y="181387"/>
                  </a:lnTo>
                  <a:lnTo>
                    <a:pt x="8207" y="244363"/>
                  </a:lnTo>
                  <a:lnTo>
                    <a:pt x="8348" y="307192"/>
                  </a:lnTo>
                  <a:lnTo>
                    <a:pt x="83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506819" y="268476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475233" y="2568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583360" y="2641941"/>
              <a:ext cx="102444" cy="161680"/>
            </a:xfrm>
            <a:custGeom>
              <a:avLst/>
              <a:gdLst/>
              <a:ahLst/>
              <a:cxnLst/>
              <a:rect l="0" t="0" r="0" b="0"/>
              <a:pathLst>
                <a:path w="102444" h="161680">
                  <a:moveTo>
                    <a:pt x="102443" y="42825"/>
                  </a:moveTo>
                  <a:lnTo>
                    <a:pt x="96854" y="26058"/>
                  </a:lnTo>
                  <a:lnTo>
                    <a:pt x="84751" y="11586"/>
                  </a:lnTo>
                  <a:lnTo>
                    <a:pt x="76610" y="4452"/>
                  </a:lnTo>
                  <a:lnTo>
                    <a:pt x="67673" y="865"/>
                  </a:lnTo>
                  <a:lnTo>
                    <a:pt x="48385" y="0"/>
                  </a:lnTo>
                  <a:lnTo>
                    <a:pt x="39498" y="3747"/>
                  </a:lnTo>
                  <a:lnTo>
                    <a:pt x="23384" y="17268"/>
                  </a:lnTo>
                  <a:lnTo>
                    <a:pt x="6749" y="44612"/>
                  </a:lnTo>
                  <a:lnTo>
                    <a:pt x="0" y="80529"/>
                  </a:lnTo>
                  <a:lnTo>
                    <a:pt x="4660" y="104036"/>
                  </a:lnTo>
                  <a:lnTo>
                    <a:pt x="20438" y="133882"/>
                  </a:lnTo>
                  <a:lnTo>
                    <a:pt x="34411" y="148806"/>
                  </a:lnTo>
                  <a:lnTo>
                    <a:pt x="52319" y="159338"/>
                  </a:lnTo>
                  <a:lnTo>
                    <a:pt x="59668" y="161445"/>
                  </a:lnTo>
                  <a:lnTo>
                    <a:pt x="65738" y="161679"/>
                  </a:lnTo>
                  <a:lnTo>
                    <a:pt x="81386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720113" y="2684218"/>
              <a:ext cx="197318" cy="142791"/>
            </a:xfrm>
            <a:custGeom>
              <a:avLst/>
              <a:gdLst/>
              <a:ahLst/>
              <a:cxnLst/>
              <a:rect l="0" t="0" r="0" b="0"/>
              <a:pathLst>
                <a:path w="197318" h="142791">
                  <a:moveTo>
                    <a:pt x="102560" y="21605"/>
                  </a:moveTo>
                  <a:lnTo>
                    <a:pt x="91382" y="4838"/>
                  </a:lnTo>
                  <a:lnTo>
                    <a:pt x="84580" y="1068"/>
                  </a:lnTo>
                  <a:lnTo>
                    <a:pt x="67662" y="0"/>
                  </a:lnTo>
                  <a:lnTo>
                    <a:pt x="59408" y="3692"/>
                  </a:lnTo>
                  <a:lnTo>
                    <a:pt x="22167" y="38874"/>
                  </a:lnTo>
                  <a:lnTo>
                    <a:pt x="6471" y="65717"/>
                  </a:lnTo>
                  <a:lnTo>
                    <a:pt x="0" y="101486"/>
                  </a:lnTo>
                  <a:lnTo>
                    <a:pt x="4726" y="121839"/>
                  </a:lnTo>
                  <a:lnTo>
                    <a:pt x="9261" y="130541"/>
                  </a:lnTo>
                  <a:lnTo>
                    <a:pt x="16965" y="136343"/>
                  </a:lnTo>
                  <a:lnTo>
                    <a:pt x="38001" y="142790"/>
                  </a:lnTo>
                  <a:lnTo>
                    <a:pt x="47823" y="141000"/>
                  </a:lnTo>
                  <a:lnTo>
                    <a:pt x="64975" y="129652"/>
                  </a:lnTo>
                  <a:lnTo>
                    <a:pt x="93879" y="93771"/>
                  </a:lnTo>
                  <a:lnTo>
                    <a:pt x="103772" y="73566"/>
                  </a:lnTo>
                  <a:lnTo>
                    <a:pt x="108047" y="70284"/>
                  </a:lnTo>
                  <a:lnTo>
                    <a:pt x="112067" y="71605"/>
                  </a:lnTo>
                  <a:lnTo>
                    <a:pt x="119654" y="82432"/>
                  </a:lnTo>
                  <a:lnTo>
                    <a:pt x="126925" y="98942"/>
                  </a:lnTo>
                  <a:lnTo>
                    <a:pt x="143415" y="111739"/>
                  </a:lnTo>
                  <a:lnTo>
                    <a:pt x="172767" y="122401"/>
                  </a:lnTo>
                  <a:lnTo>
                    <a:pt x="197317" y="126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939946" y="2442611"/>
              <a:ext cx="24606" cy="357970"/>
            </a:xfrm>
            <a:custGeom>
              <a:avLst/>
              <a:gdLst/>
              <a:ahLst/>
              <a:cxnLst/>
              <a:rect l="0" t="0" r="0" b="0"/>
              <a:pathLst>
                <a:path w="24606" h="357970">
                  <a:moveTo>
                    <a:pt x="9069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5862" y="172521"/>
                  </a:lnTo>
                  <a:lnTo>
                    <a:pt x="9288" y="223603"/>
                  </a:lnTo>
                  <a:lnTo>
                    <a:pt x="20334" y="283378"/>
                  </a:lnTo>
                  <a:lnTo>
                    <a:pt x="24605" y="310779"/>
                  </a:lnTo>
                  <a:lnTo>
                    <a:pt x="1959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801616" y="2568953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15124" y="14654"/>
                  </a:lnTo>
                  <a:lnTo>
                    <a:pt x="159780" y="35433"/>
                  </a:lnTo>
                  <a:lnTo>
                    <a:pt x="110773" y="48193"/>
                  </a:lnTo>
                  <a:lnTo>
                    <a:pt x="60378" y="5938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096415" y="265318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8" y="10247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085886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195833" y="2674238"/>
              <a:ext cx="97280" cy="121258"/>
            </a:xfrm>
            <a:custGeom>
              <a:avLst/>
              <a:gdLst/>
              <a:ahLst/>
              <a:cxnLst/>
              <a:rect l="0" t="0" r="0" b="0"/>
              <a:pathLst>
                <a:path w="97280" h="121258">
                  <a:moveTo>
                    <a:pt x="58509" y="21057"/>
                  </a:moveTo>
                  <a:lnTo>
                    <a:pt x="36152" y="26646"/>
                  </a:lnTo>
                  <a:lnTo>
                    <a:pt x="18936" y="38749"/>
                  </a:lnTo>
                  <a:lnTo>
                    <a:pt x="11070" y="46890"/>
                  </a:lnTo>
                  <a:lnTo>
                    <a:pt x="2330" y="68413"/>
                  </a:lnTo>
                  <a:lnTo>
                    <a:pt x="0" y="80704"/>
                  </a:lnTo>
                  <a:lnTo>
                    <a:pt x="3649" y="100599"/>
                  </a:lnTo>
                  <a:lnTo>
                    <a:pt x="7898" y="109180"/>
                  </a:lnTo>
                  <a:lnTo>
                    <a:pt x="15409" y="114901"/>
                  </a:lnTo>
                  <a:lnTo>
                    <a:pt x="36234" y="121257"/>
                  </a:lnTo>
                  <a:lnTo>
                    <a:pt x="68676" y="119246"/>
                  </a:lnTo>
                  <a:lnTo>
                    <a:pt x="76986" y="114592"/>
                  </a:lnTo>
                  <a:lnTo>
                    <a:pt x="89338" y="100063"/>
                  </a:lnTo>
                  <a:lnTo>
                    <a:pt x="95608" y="78788"/>
                  </a:lnTo>
                  <a:lnTo>
                    <a:pt x="97279" y="66563"/>
                  </a:lnTo>
                  <a:lnTo>
                    <a:pt x="92898" y="43621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328042" y="2642608"/>
              <a:ext cx="157928" cy="168501"/>
            </a:xfrm>
            <a:custGeom>
              <a:avLst/>
              <a:gdLst/>
              <a:ahLst/>
              <a:cxnLst/>
              <a:rect l="0" t="0" r="0" b="0"/>
              <a:pathLst>
                <a:path w="157928" h="168501">
                  <a:moveTo>
                    <a:pt x="0" y="63215"/>
                  </a:moveTo>
                  <a:lnTo>
                    <a:pt x="24023" y="118260"/>
                  </a:lnTo>
                  <a:lnTo>
                    <a:pt x="29344" y="145686"/>
                  </a:lnTo>
                  <a:lnTo>
                    <a:pt x="30588" y="133014"/>
                  </a:lnTo>
                  <a:lnTo>
                    <a:pt x="23121" y="80639"/>
                  </a:lnTo>
                  <a:lnTo>
                    <a:pt x="24314" y="55751"/>
                  </a:lnTo>
                  <a:lnTo>
                    <a:pt x="38139" y="23179"/>
                  </a:lnTo>
                  <a:lnTo>
                    <a:pt x="50486" y="6037"/>
                  </a:lnTo>
                  <a:lnTo>
                    <a:pt x="58223" y="1700"/>
                  </a:lnTo>
                  <a:lnTo>
                    <a:pt x="76179" y="0"/>
                  </a:lnTo>
                  <a:lnTo>
                    <a:pt x="84711" y="3525"/>
                  </a:lnTo>
                  <a:lnTo>
                    <a:pt x="107898" y="25252"/>
                  </a:lnTo>
                  <a:lnTo>
                    <a:pt x="133573" y="64035"/>
                  </a:lnTo>
                  <a:lnTo>
                    <a:pt x="152813" y="117136"/>
                  </a:lnTo>
                  <a:lnTo>
                    <a:pt x="157927" y="168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043357" y="2836628"/>
              <a:ext cx="2411027" cy="90295"/>
            </a:xfrm>
            <a:custGeom>
              <a:avLst/>
              <a:gdLst/>
              <a:ahLst/>
              <a:cxnLst/>
              <a:rect l="0" t="0" r="0" b="0"/>
              <a:pathLst>
                <a:path w="2411027" h="90295">
                  <a:moveTo>
                    <a:pt x="2411026" y="37651"/>
                  </a:moveTo>
                  <a:lnTo>
                    <a:pt x="2361764" y="36482"/>
                  </a:lnTo>
                  <a:lnTo>
                    <a:pt x="2310512" y="30416"/>
                  </a:lnTo>
                  <a:lnTo>
                    <a:pt x="2251393" y="28098"/>
                  </a:lnTo>
                  <a:lnTo>
                    <a:pt x="2210227" y="27556"/>
                  </a:lnTo>
                  <a:lnTo>
                    <a:pt x="2162295" y="24196"/>
                  </a:lnTo>
                  <a:lnTo>
                    <a:pt x="2113306" y="19973"/>
                  </a:lnTo>
                  <a:lnTo>
                    <a:pt x="2054011" y="17596"/>
                  </a:lnTo>
                  <a:lnTo>
                    <a:pt x="1991461" y="13673"/>
                  </a:lnTo>
                  <a:lnTo>
                    <a:pt x="1928457" y="7569"/>
                  </a:lnTo>
                  <a:lnTo>
                    <a:pt x="1866921" y="6363"/>
                  </a:lnTo>
                  <a:lnTo>
                    <a:pt x="1816842" y="6154"/>
                  </a:lnTo>
                  <a:lnTo>
                    <a:pt x="1764959" y="6092"/>
                  </a:lnTo>
                  <a:lnTo>
                    <a:pt x="1712541" y="6074"/>
                  </a:lnTo>
                  <a:lnTo>
                    <a:pt x="1658796" y="6068"/>
                  </a:lnTo>
                  <a:lnTo>
                    <a:pt x="1600107" y="4897"/>
                  </a:lnTo>
                  <a:lnTo>
                    <a:pt x="1543983" y="0"/>
                  </a:lnTo>
                  <a:lnTo>
                    <a:pt x="1483420" y="3749"/>
                  </a:lnTo>
                  <a:lnTo>
                    <a:pt x="1422192" y="5379"/>
                  </a:lnTo>
                  <a:lnTo>
                    <a:pt x="1365315" y="5863"/>
                  </a:lnTo>
                  <a:lnTo>
                    <a:pt x="1304530" y="6006"/>
                  </a:lnTo>
                  <a:lnTo>
                    <a:pt x="1262973" y="6039"/>
                  </a:lnTo>
                  <a:lnTo>
                    <a:pt x="1217988" y="6054"/>
                  </a:lnTo>
                  <a:lnTo>
                    <a:pt x="1171868" y="7230"/>
                  </a:lnTo>
                  <a:lnTo>
                    <a:pt x="1127974" y="11653"/>
                  </a:lnTo>
                  <a:lnTo>
                    <a:pt x="1081949" y="14398"/>
                  </a:lnTo>
                  <a:lnTo>
                    <a:pt x="1035367" y="15618"/>
                  </a:lnTo>
                  <a:lnTo>
                    <a:pt x="991267" y="16161"/>
                  </a:lnTo>
                  <a:lnTo>
                    <a:pt x="945152" y="16402"/>
                  </a:lnTo>
                  <a:lnTo>
                    <a:pt x="882509" y="19657"/>
                  </a:lnTo>
                  <a:lnTo>
                    <a:pt x="824953" y="24911"/>
                  </a:lnTo>
                  <a:lnTo>
                    <a:pt x="779597" y="27309"/>
                  </a:lnTo>
                  <a:lnTo>
                    <a:pt x="732143" y="32275"/>
                  </a:lnTo>
                  <a:lnTo>
                    <a:pt x="686876" y="35262"/>
                  </a:lnTo>
                  <a:lnTo>
                    <a:pt x="642190" y="37759"/>
                  </a:lnTo>
                  <a:lnTo>
                    <a:pt x="595033" y="42769"/>
                  </a:lnTo>
                  <a:lnTo>
                    <a:pt x="549899" y="45775"/>
                  </a:lnTo>
                  <a:lnTo>
                    <a:pt x="505273" y="48281"/>
                  </a:lnTo>
                  <a:lnTo>
                    <a:pt x="458143" y="53294"/>
                  </a:lnTo>
                  <a:lnTo>
                    <a:pt x="406781" y="56302"/>
                  </a:lnTo>
                  <a:lnTo>
                    <a:pt x="353927" y="58809"/>
                  </a:lnTo>
                  <a:lnTo>
                    <a:pt x="303140" y="63822"/>
                  </a:lnTo>
                  <a:lnTo>
                    <a:pt x="253272" y="69950"/>
                  </a:lnTo>
                  <a:lnTo>
                    <a:pt x="202642" y="75403"/>
                  </a:lnTo>
                  <a:lnTo>
                    <a:pt x="148945" y="77827"/>
                  </a:lnTo>
                  <a:lnTo>
                    <a:pt x="103243" y="82023"/>
                  </a:lnTo>
                  <a:lnTo>
                    <a:pt x="47748" y="87843"/>
                  </a:lnTo>
                  <a:lnTo>
                    <a:pt x="0" y="90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5351589" y="3137492"/>
            <a:ext cx="1460350" cy="254665"/>
            <a:chOff x="5351589" y="3137492"/>
            <a:chExt cx="1460350" cy="254665"/>
          </a:xfrm>
        </p:grpSpPr>
        <p:sp>
          <p:nvSpPr>
            <p:cNvPr id="211" name="Freeform 210"/>
            <p:cNvSpPr/>
            <p:nvPr/>
          </p:nvSpPr>
          <p:spPr>
            <a:xfrm>
              <a:off x="5351589" y="3207856"/>
              <a:ext cx="281158" cy="184301"/>
            </a:xfrm>
            <a:custGeom>
              <a:avLst/>
              <a:gdLst/>
              <a:ahLst/>
              <a:cxnLst/>
              <a:rect l="0" t="0" r="0" b="0"/>
              <a:pathLst>
                <a:path w="281158" h="184301">
                  <a:moveTo>
                    <a:pt x="175872" y="55978"/>
                  </a:moveTo>
                  <a:lnTo>
                    <a:pt x="170283" y="39210"/>
                  </a:lnTo>
                  <a:lnTo>
                    <a:pt x="158180" y="24739"/>
                  </a:lnTo>
                  <a:lnTo>
                    <a:pt x="131635" y="6557"/>
                  </a:lnTo>
                  <a:lnTo>
                    <a:pt x="121814" y="1974"/>
                  </a:lnTo>
                  <a:lnTo>
                    <a:pt x="98424" y="0"/>
                  </a:lnTo>
                  <a:lnTo>
                    <a:pt x="50869" y="8266"/>
                  </a:lnTo>
                  <a:lnTo>
                    <a:pt x="23930" y="23383"/>
                  </a:lnTo>
                  <a:lnTo>
                    <a:pt x="11636" y="39152"/>
                  </a:lnTo>
                  <a:lnTo>
                    <a:pt x="3443" y="59028"/>
                  </a:lnTo>
                  <a:lnTo>
                    <a:pt x="0" y="95356"/>
                  </a:lnTo>
                  <a:lnTo>
                    <a:pt x="3340" y="117933"/>
                  </a:lnTo>
                  <a:lnTo>
                    <a:pt x="11844" y="136546"/>
                  </a:lnTo>
                  <a:lnTo>
                    <a:pt x="24592" y="152617"/>
                  </a:lnTo>
                  <a:lnTo>
                    <a:pt x="51499" y="173649"/>
                  </a:lnTo>
                  <a:lnTo>
                    <a:pt x="71462" y="183535"/>
                  </a:lnTo>
                  <a:lnTo>
                    <a:pt x="81699" y="184300"/>
                  </a:lnTo>
                  <a:lnTo>
                    <a:pt x="102431" y="178911"/>
                  </a:lnTo>
                  <a:lnTo>
                    <a:pt x="143168" y="156387"/>
                  </a:lnTo>
                  <a:lnTo>
                    <a:pt x="159777" y="143108"/>
                  </a:lnTo>
                  <a:lnTo>
                    <a:pt x="176692" y="116889"/>
                  </a:lnTo>
                  <a:lnTo>
                    <a:pt x="182268" y="112963"/>
                  </a:lnTo>
                  <a:lnTo>
                    <a:pt x="188325" y="112685"/>
                  </a:lnTo>
                  <a:lnTo>
                    <a:pt x="201294" y="118616"/>
                  </a:lnTo>
                  <a:lnTo>
                    <a:pt x="257955" y="150190"/>
                  </a:lnTo>
                  <a:lnTo>
                    <a:pt x="281157" y="161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822259" y="3253305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52642" y="0"/>
                  </a:moveTo>
                  <a:lnTo>
                    <a:pt x="13101" y="5566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822259" y="3274362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42114"/>
                  </a:moveTo>
                  <a:lnTo>
                    <a:pt x="23354" y="124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074943" y="3137492"/>
              <a:ext cx="170148" cy="216024"/>
            </a:xfrm>
            <a:custGeom>
              <a:avLst/>
              <a:gdLst/>
              <a:ahLst/>
              <a:cxnLst/>
              <a:rect l="0" t="0" r="0" b="0"/>
              <a:pathLst>
                <a:path w="170148" h="216024">
                  <a:moveTo>
                    <a:pt x="0" y="0"/>
                  </a:moveTo>
                  <a:lnTo>
                    <a:pt x="14654" y="58617"/>
                  </a:lnTo>
                  <a:lnTo>
                    <a:pt x="27028" y="112791"/>
                  </a:lnTo>
                  <a:lnTo>
                    <a:pt x="33805" y="165433"/>
                  </a:lnTo>
                  <a:lnTo>
                    <a:pt x="36575" y="176969"/>
                  </a:lnTo>
                  <a:lnTo>
                    <a:pt x="38421" y="179980"/>
                  </a:lnTo>
                  <a:lnTo>
                    <a:pt x="39652" y="177309"/>
                  </a:lnTo>
                  <a:lnTo>
                    <a:pt x="40472" y="170848"/>
                  </a:lnTo>
                  <a:lnTo>
                    <a:pt x="47623" y="157431"/>
                  </a:lnTo>
                  <a:lnTo>
                    <a:pt x="71278" y="129753"/>
                  </a:lnTo>
                  <a:lnTo>
                    <a:pt x="90951" y="122009"/>
                  </a:lnTo>
                  <a:lnTo>
                    <a:pt x="115291" y="119737"/>
                  </a:lnTo>
                  <a:lnTo>
                    <a:pt x="141707" y="122626"/>
                  </a:lnTo>
                  <a:lnTo>
                    <a:pt x="151793" y="127374"/>
                  </a:lnTo>
                  <a:lnTo>
                    <a:pt x="166119" y="142009"/>
                  </a:lnTo>
                  <a:lnTo>
                    <a:pt x="170147" y="163331"/>
                  </a:lnTo>
                  <a:lnTo>
                    <a:pt x="166868" y="186065"/>
                  </a:lnTo>
                  <a:lnTo>
                    <a:pt x="157611" y="203968"/>
                  </a:lnTo>
                  <a:lnTo>
                    <a:pt x="149528" y="209678"/>
                  </a:lnTo>
                  <a:lnTo>
                    <a:pt x="128068" y="216023"/>
                  </a:lnTo>
                  <a:lnTo>
                    <a:pt x="80166" y="212097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432911" y="3242777"/>
              <a:ext cx="63173" cy="73700"/>
            </a:xfrm>
            <a:custGeom>
              <a:avLst/>
              <a:gdLst/>
              <a:ahLst/>
              <a:cxnLst/>
              <a:rect l="0" t="0" r="0" b="0"/>
              <a:pathLst>
                <a:path w="63173" h="73700">
                  <a:moveTo>
                    <a:pt x="63172" y="0"/>
                  </a:moveTo>
                  <a:lnTo>
                    <a:pt x="9115" y="552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432911" y="3253305"/>
              <a:ext cx="63173" cy="52644"/>
            </a:xfrm>
            <a:custGeom>
              <a:avLst/>
              <a:gdLst/>
              <a:ahLst/>
              <a:cxnLst/>
              <a:rect l="0" t="0" r="0" b="0"/>
              <a:pathLst>
                <a:path w="63173" h="52644">
                  <a:moveTo>
                    <a:pt x="63172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605453" y="3172777"/>
              <a:ext cx="206486" cy="178559"/>
            </a:xfrm>
            <a:custGeom>
              <a:avLst/>
              <a:gdLst/>
              <a:ahLst/>
              <a:cxnLst/>
              <a:rect l="0" t="0" r="0" b="0"/>
              <a:pathLst>
                <a:path w="206486" h="178559">
                  <a:moveTo>
                    <a:pt x="164370" y="38414"/>
                  </a:moveTo>
                  <a:lnTo>
                    <a:pt x="129473" y="9106"/>
                  </a:lnTo>
                  <a:lnTo>
                    <a:pt x="107137" y="1992"/>
                  </a:lnTo>
                  <a:lnTo>
                    <a:pt x="82781" y="0"/>
                  </a:lnTo>
                  <a:lnTo>
                    <a:pt x="60258" y="3014"/>
                  </a:lnTo>
                  <a:lnTo>
                    <a:pt x="41669" y="14492"/>
                  </a:lnTo>
                  <a:lnTo>
                    <a:pt x="10672" y="44867"/>
                  </a:lnTo>
                  <a:lnTo>
                    <a:pt x="2474" y="65459"/>
                  </a:lnTo>
                  <a:lnTo>
                    <a:pt x="0" y="89039"/>
                  </a:lnTo>
                  <a:lnTo>
                    <a:pt x="2800" y="111217"/>
                  </a:lnTo>
                  <a:lnTo>
                    <a:pt x="11063" y="129652"/>
                  </a:lnTo>
                  <a:lnTo>
                    <a:pt x="23704" y="145645"/>
                  </a:lnTo>
                  <a:lnTo>
                    <a:pt x="50552" y="166633"/>
                  </a:lnTo>
                  <a:lnTo>
                    <a:pt x="70500" y="176509"/>
                  </a:lnTo>
                  <a:lnTo>
                    <a:pt x="94184" y="178558"/>
                  </a:lnTo>
                  <a:lnTo>
                    <a:pt x="152918" y="167310"/>
                  </a:lnTo>
                  <a:lnTo>
                    <a:pt x="206485" y="15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1" name="Group 220"/>
          <p:cNvGrpSpPr/>
          <p:nvPr/>
        </p:nvGrpSpPr>
        <p:grpSpPr>
          <a:xfrm>
            <a:off x="5279033" y="3032207"/>
            <a:ext cx="1066450" cy="494840"/>
            <a:chOff x="5279033" y="3032207"/>
            <a:chExt cx="1066450" cy="494840"/>
          </a:xfrm>
        </p:grpSpPr>
        <p:sp>
          <p:nvSpPr>
            <p:cNvPr id="219" name="Freeform 218"/>
            <p:cNvSpPr/>
            <p:nvPr/>
          </p:nvSpPr>
          <p:spPr>
            <a:xfrm>
              <a:off x="5279033" y="3042735"/>
              <a:ext cx="122087" cy="421141"/>
            </a:xfrm>
            <a:custGeom>
              <a:avLst/>
              <a:gdLst/>
              <a:ahLst/>
              <a:cxnLst/>
              <a:rect l="0" t="0" r="0" b="0"/>
              <a:pathLst>
                <a:path w="122087" h="421141">
                  <a:moveTo>
                    <a:pt x="122086" y="0"/>
                  </a:moveTo>
                  <a:lnTo>
                    <a:pt x="83712" y="29309"/>
                  </a:lnTo>
                  <a:lnTo>
                    <a:pt x="50452" y="84953"/>
                  </a:lnTo>
                  <a:lnTo>
                    <a:pt x="18720" y="147463"/>
                  </a:lnTo>
                  <a:lnTo>
                    <a:pt x="1496" y="206337"/>
                  </a:lnTo>
                  <a:lnTo>
                    <a:pt x="0" y="268052"/>
                  </a:lnTo>
                  <a:lnTo>
                    <a:pt x="10623" y="320321"/>
                  </a:lnTo>
                  <a:lnTo>
                    <a:pt x="30560" y="378228"/>
                  </a:lnTo>
                  <a:lnTo>
                    <a:pt x="42803" y="397389"/>
                  </a:lnTo>
                  <a:lnTo>
                    <a:pt x="6944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148642" y="3032207"/>
              <a:ext cx="196841" cy="494840"/>
            </a:xfrm>
            <a:custGeom>
              <a:avLst/>
              <a:gdLst/>
              <a:ahLst/>
              <a:cxnLst/>
              <a:rect l="0" t="0" r="0" b="0"/>
              <a:pathLst>
                <a:path w="196841" h="494840">
                  <a:moveTo>
                    <a:pt x="0" y="0"/>
                  </a:moveTo>
                  <a:lnTo>
                    <a:pt x="44322" y="41982"/>
                  </a:lnTo>
                  <a:lnTo>
                    <a:pt x="73184" y="59882"/>
                  </a:lnTo>
                  <a:lnTo>
                    <a:pt x="126107" y="118432"/>
                  </a:lnTo>
                  <a:lnTo>
                    <a:pt x="160236" y="176036"/>
                  </a:lnTo>
                  <a:lnTo>
                    <a:pt x="181874" y="236828"/>
                  </a:lnTo>
                  <a:lnTo>
                    <a:pt x="196840" y="297216"/>
                  </a:lnTo>
                  <a:lnTo>
                    <a:pt x="195973" y="334509"/>
                  </a:lnTo>
                  <a:lnTo>
                    <a:pt x="181959" y="390408"/>
                  </a:lnTo>
                  <a:lnTo>
                    <a:pt x="170637" y="427112"/>
                  </a:lnTo>
                  <a:lnTo>
                    <a:pt x="132299" y="485933"/>
                  </a:lnTo>
                  <a:lnTo>
                    <a:pt x="126342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7117264" y="3190134"/>
            <a:ext cx="231628" cy="105286"/>
            <a:chOff x="7117264" y="3190134"/>
            <a:chExt cx="231628" cy="105286"/>
          </a:xfrm>
        </p:grpSpPr>
        <p:sp>
          <p:nvSpPr>
            <p:cNvPr id="222" name="Freeform 221"/>
            <p:cNvSpPr/>
            <p:nvPr/>
          </p:nvSpPr>
          <p:spPr>
            <a:xfrm>
              <a:off x="7117264" y="319013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5231" y="17959"/>
                  </a:lnTo>
                  <a:lnTo>
                    <a:pt x="2458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180435" y="3278825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6066"/>
                  </a:moveTo>
                  <a:lnTo>
                    <a:pt x="128768" y="0"/>
                  </a:lnTo>
                  <a:lnTo>
                    <a:pt x="68430" y="5036"/>
                  </a:lnTo>
                  <a:lnTo>
                    <a:pt x="12246" y="14263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5" name="Freeform 224"/>
          <p:cNvSpPr/>
          <p:nvPr/>
        </p:nvSpPr>
        <p:spPr>
          <a:xfrm>
            <a:off x="863336" y="1400723"/>
            <a:ext cx="1652975" cy="94324"/>
          </a:xfrm>
          <a:custGeom>
            <a:avLst/>
            <a:gdLst/>
            <a:ahLst/>
            <a:cxnLst/>
            <a:rect l="0" t="0" r="0" b="0"/>
            <a:pathLst>
              <a:path w="1652975" h="94324">
                <a:moveTo>
                  <a:pt x="1652974" y="10095"/>
                </a:moveTo>
                <a:lnTo>
                  <a:pt x="1615496" y="1762"/>
                </a:lnTo>
                <a:lnTo>
                  <a:pt x="1558484" y="0"/>
                </a:lnTo>
                <a:lnTo>
                  <a:pt x="1505368" y="6888"/>
                </a:lnTo>
                <a:lnTo>
                  <a:pt x="1456641" y="9145"/>
                </a:lnTo>
                <a:lnTo>
                  <a:pt x="1401779" y="10983"/>
                </a:lnTo>
                <a:lnTo>
                  <a:pt x="1340663" y="21492"/>
                </a:lnTo>
                <a:lnTo>
                  <a:pt x="1282407" y="28290"/>
                </a:lnTo>
                <a:lnTo>
                  <a:pt x="1226932" y="33424"/>
                </a:lnTo>
                <a:lnTo>
                  <a:pt x="1166265" y="40050"/>
                </a:lnTo>
                <a:lnTo>
                  <a:pt x="1106602" y="46787"/>
                </a:lnTo>
                <a:lnTo>
                  <a:pt x="1053829" y="50603"/>
                </a:lnTo>
                <a:lnTo>
                  <a:pt x="1010781" y="54615"/>
                </a:lnTo>
                <a:lnTo>
                  <a:pt x="965133" y="59128"/>
                </a:lnTo>
                <a:lnTo>
                  <a:pt x="913126" y="62838"/>
                </a:lnTo>
                <a:lnTo>
                  <a:pt x="853631" y="70860"/>
                </a:lnTo>
                <a:lnTo>
                  <a:pt x="796819" y="72791"/>
                </a:lnTo>
                <a:lnTo>
                  <a:pt x="749002" y="73125"/>
                </a:lnTo>
                <a:lnTo>
                  <a:pt x="697789" y="73224"/>
                </a:lnTo>
                <a:lnTo>
                  <a:pt x="635317" y="73258"/>
                </a:lnTo>
                <a:lnTo>
                  <a:pt x="585076" y="73264"/>
                </a:lnTo>
                <a:lnTo>
                  <a:pt x="534315" y="73265"/>
                </a:lnTo>
                <a:lnTo>
                  <a:pt x="474648" y="73266"/>
                </a:lnTo>
                <a:lnTo>
                  <a:pt x="412212" y="73266"/>
                </a:lnTo>
                <a:lnTo>
                  <a:pt x="360913" y="73266"/>
                </a:lnTo>
                <a:lnTo>
                  <a:pt x="298413" y="73266"/>
                </a:lnTo>
                <a:lnTo>
                  <a:pt x="248166" y="74436"/>
                </a:lnTo>
                <a:lnTo>
                  <a:pt x="195064" y="80502"/>
                </a:lnTo>
                <a:lnTo>
                  <a:pt x="136566" y="82819"/>
                </a:lnTo>
                <a:lnTo>
                  <a:pt x="80498" y="84675"/>
                </a:lnTo>
                <a:lnTo>
                  <a:pt x="17981" y="92071"/>
                </a:lnTo>
                <a:lnTo>
                  <a:pt x="0" y="943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3" name="Group 232"/>
          <p:cNvGrpSpPr/>
          <p:nvPr/>
        </p:nvGrpSpPr>
        <p:grpSpPr>
          <a:xfrm>
            <a:off x="7657584" y="3105906"/>
            <a:ext cx="1544324" cy="263780"/>
            <a:chOff x="7657584" y="3105906"/>
            <a:chExt cx="1544324" cy="263780"/>
          </a:xfrm>
        </p:grpSpPr>
        <p:sp>
          <p:nvSpPr>
            <p:cNvPr id="226" name="Freeform 225"/>
            <p:cNvSpPr/>
            <p:nvPr/>
          </p:nvSpPr>
          <p:spPr>
            <a:xfrm>
              <a:off x="7657584" y="3207835"/>
              <a:ext cx="259847" cy="161851"/>
            </a:xfrm>
            <a:custGeom>
              <a:avLst/>
              <a:gdLst/>
              <a:ahLst/>
              <a:cxnLst/>
              <a:rect l="0" t="0" r="0" b="0"/>
              <a:pathLst>
                <a:path w="259847" h="161851">
                  <a:moveTo>
                    <a:pt x="154561" y="77056"/>
                  </a:moveTo>
                  <a:lnTo>
                    <a:pt x="144986" y="53009"/>
                  </a:lnTo>
                  <a:lnTo>
                    <a:pt x="115157" y="17463"/>
                  </a:lnTo>
                  <a:lnTo>
                    <a:pt x="89074" y="1947"/>
                  </a:lnTo>
                  <a:lnTo>
                    <a:pt x="69303" y="0"/>
                  </a:lnTo>
                  <a:lnTo>
                    <a:pt x="48818" y="4204"/>
                  </a:lnTo>
                  <a:lnTo>
                    <a:pt x="28015" y="13872"/>
                  </a:lnTo>
                  <a:lnTo>
                    <a:pt x="13311" y="29087"/>
                  </a:lnTo>
                  <a:lnTo>
                    <a:pt x="4046" y="48717"/>
                  </a:lnTo>
                  <a:lnTo>
                    <a:pt x="0" y="84907"/>
                  </a:lnTo>
                  <a:lnTo>
                    <a:pt x="3198" y="107451"/>
                  </a:lnTo>
                  <a:lnTo>
                    <a:pt x="11640" y="126050"/>
                  </a:lnTo>
                  <a:lnTo>
                    <a:pt x="24360" y="142115"/>
                  </a:lnTo>
                  <a:lnTo>
                    <a:pt x="41711" y="157054"/>
                  </a:lnTo>
                  <a:lnTo>
                    <a:pt x="51252" y="160803"/>
                  </a:lnTo>
                  <a:lnTo>
                    <a:pt x="71211" y="161850"/>
                  </a:lnTo>
                  <a:lnTo>
                    <a:pt x="102178" y="155862"/>
                  </a:lnTo>
                  <a:lnTo>
                    <a:pt x="119972" y="143667"/>
                  </a:lnTo>
                  <a:lnTo>
                    <a:pt x="134509" y="125378"/>
                  </a:lnTo>
                  <a:lnTo>
                    <a:pt x="144869" y="101652"/>
                  </a:lnTo>
                  <a:lnTo>
                    <a:pt x="150439" y="96963"/>
                  </a:lnTo>
                  <a:lnTo>
                    <a:pt x="156492" y="97346"/>
                  </a:lnTo>
                  <a:lnTo>
                    <a:pt x="219194" y="135712"/>
                  </a:lnTo>
                  <a:lnTo>
                    <a:pt x="259846" y="150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106943" y="3232248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73699" y="0"/>
                  </a:moveTo>
                  <a:lnTo>
                    <a:pt x="49653" y="179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8106943" y="3232248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84228"/>
                  </a:moveTo>
                  <a:lnTo>
                    <a:pt x="78727" y="49481"/>
                  </a:lnTo>
                  <a:lnTo>
                    <a:pt x="21659" y="129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8359626" y="3105906"/>
              <a:ext cx="192389" cy="244637"/>
            </a:xfrm>
            <a:custGeom>
              <a:avLst/>
              <a:gdLst/>
              <a:ahLst/>
              <a:cxnLst/>
              <a:rect l="0" t="0" r="0" b="0"/>
              <a:pathLst>
                <a:path w="192389" h="244637">
                  <a:moveTo>
                    <a:pt x="0" y="0"/>
                  </a:moveTo>
                  <a:lnTo>
                    <a:pt x="3120" y="42692"/>
                  </a:lnTo>
                  <a:lnTo>
                    <a:pt x="17959" y="96003"/>
                  </a:lnTo>
                  <a:lnTo>
                    <a:pt x="31668" y="148339"/>
                  </a:lnTo>
                  <a:lnTo>
                    <a:pt x="45640" y="198148"/>
                  </a:lnTo>
                  <a:lnTo>
                    <a:pt x="47974" y="201119"/>
                  </a:lnTo>
                  <a:lnTo>
                    <a:pt x="49531" y="198420"/>
                  </a:lnTo>
                  <a:lnTo>
                    <a:pt x="57617" y="166056"/>
                  </a:lnTo>
                  <a:lnTo>
                    <a:pt x="72705" y="141749"/>
                  </a:lnTo>
                  <a:lnTo>
                    <a:pt x="91585" y="133190"/>
                  </a:lnTo>
                  <a:lnTo>
                    <a:pt x="141834" y="127695"/>
                  </a:lnTo>
                  <a:lnTo>
                    <a:pt x="162863" y="133183"/>
                  </a:lnTo>
                  <a:lnTo>
                    <a:pt x="171747" y="137921"/>
                  </a:lnTo>
                  <a:lnTo>
                    <a:pt x="184736" y="152545"/>
                  </a:lnTo>
                  <a:lnTo>
                    <a:pt x="189838" y="161358"/>
                  </a:lnTo>
                  <a:lnTo>
                    <a:pt x="192388" y="180510"/>
                  </a:lnTo>
                  <a:lnTo>
                    <a:pt x="184492" y="221400"/>
                  </a:lnTo>
                  <a:lnTo>
                    <a:pt x="179147" y="229488"/>
                  </a:lnTo>
                  <a:lnTo>
                    <a:pt x="163849" y="241595"/>
                  </a:lnTo>
                  <a:lnTo>
                    <a:pt x="145352" y="244636"/>
                  </a:lnTo>
                  <a:lnTo>
                    <a:pt x="135506" y="243810"/>
                  </a:lnTo>
                  <a:lnTo>
                    <a:pt x="118327" y="236651"/>
                  </a:lnTo>
                  <a:lnTo>
                    <a:pt x="7370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8749181" y="322172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1768" y="5639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780767" y="3221720"/>
              <a:ext cx="94757" cy="73700"/>
            </a:xfrm>
            <a:custGeom>
              <a:avLst/>
              <a:gdLst/>
              <a:ahLst/>
              <a:cxnLst/>
              <a:rect l="0" t="0" r="0" b="0"/>
              <a:pathLst>
                <a:path w="94757" h="73700">
                  <a:moveTo>
                    <a:pt x="94756" y="73699"/>
                  </a:moveTo>
                  <a:lnTo>
                    <a:pt x="57670" y="389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8997929" y="3155207"/>
              <a:ext cx="203979" cy="189979"/>
            </a:xfrm>
            <a:custGeom>
              <a:avLst/>
              <a:gdLst/>
              <a:ahLst/>
              <a:cxnLst/>
              <a:rect l="0" t="0" r="0" b="0"/>
              <a:pathLst>
                <a:path w="203979" h="189979">
                  <a:moveTo>
                    <a:pt x="161863" y="34927"/>
                  </a:moveTo>
                  <a:lnTo>
                    <a:pt x="107988" y="7416"/>
                  </a:lnTo>
                  <a:lnTo>
                    <a:pt x="87616" y="83"/>
                  </a:lnTo>
                  <a:lnTo>
                    <a:pt x="77270" y="0"/>
                  </a:lnTo>
                  <a:lnTo>
                    <a:pt x="56416" y="6146"/>
                  </a:lnTo>
                  <a:lnTo>
                    <a:pt x="30534" y="22760"/>
                  </a:lnTo>
                  <a:lnTo>
                    <a:pt x="18487" y="38878"/>
                  </a:lnTo>
                  <a:lnTo>
                    <a:pt x="1221" y="77822"/>
                  </a:lnTo>
                  <a:lnTo>
                    <a:pt x="0" y="98445"/>
                  </a:lnTo>
                  <a:lnTo>
                    <a:pt x="4526" y="119309"/>
                  </a:lnTo>
                  <a:lnTo>
                    <a:pt x="20229" y="149616"/>
                  </a:lnTo>
                  <a:lnTo>
                    <a:pt x="33014" y="166229"/>
                  </a:lnTo>
                  <a:lnTo>
                    <a:pt x="58956" y="183146"/>
                  </a:lnTo>
                  <a:lnTo>
                    <a:pt x="100047" y="189978"/>
                  </a:lnTo>
                  <a:lnTo>
                    <a:pt x="156759" y="185051"/>
                  </a:lnTo>
                  <a:lnTo>
                    <a:pt x="203978" y="182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4" name="Freeform 233"/>
          <p:cNvSpPr/>
          <p:nvPr/>
        </p:nvSpPr>
        <p:spPr>
          <a:xfrm>
            <a:off x="8266490" y="2958507"/>
            <a:ext cx="121864" cy="421141"/>
          </a:xfrm>
          <a:custGeom>
            <a:avLst/>
            <a:gdLst/>
            <a:ahLst/>
            <a:cxnLst/>
            <a:rect l="0" t="0" r="0" b="0"/>
            <a:pathLst>
              <a:path w="121864" h="421141">
                <a:moveTo>
                  <a:pt x="103665" y="0"/>
                </a:moveTo>
                <a:lnTo>
                  <a:pt x="120433" y="5590"/>
                </a:lnTo>
                <a:lnTo>
                  <a:pt x="121863" y="8406"/>
                </a:lnTo>
                <a:lnTo>
                  <a:pt x="119307" y="11453"/>
                </a:lnTo>
                <a:lnTo>
                  <a:pt x="60618" y="49804"/>
                </a:lnTo>
                <a:lnTo>
                  <a:pt x="46318" y="66589"/>
                </a:lnTo>
                <a:lnTo>
                  <a:pt x="16829" y="129762"/>
                </a:lnTo>
                <a:lnTo>
                  <a:pt x="6580" y="155938"/>
                </a:lnTo>
                <a:lnTo>
                  <a:pt x="0" y="210870"/>
                </a:lnTo>
                <a:lnTo>
                  <a:pt x="4290" y="266781"/>
                </a:lnTo>
                <a:lnTo>
                  <a:pt x="24807" y="314481"/>
                </a:lnTo>
                <a:lnTo>
                  <a:pt x="65223" y="377736"/>
                </a:lnTo>
                <a:lnTo>
                  <a:pt x="103665" y="4211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Freeform 234"/>
          <p:cNvSpPr/>
          <p:nvPr/>
        </p:nvSpPr>
        <p:spPr>
          <a:xfrm>
            <a:off x="9191378" y="3032207"/>
            <a:ext cx="139882" cy="452726"/>
          </a:xfrm>
          <a:custGeom>
            <a:avLst/>
            <a:gdLst/>
            <a:ahLst/>
            <a:cxnLst/>
            <a:rect l="0" t="0" r="0" b="0"/>
            <a:pathLst>
              <a:path w="139882" h="452726">
                <a:moveTo>
                  <a:pt x="0" y="0"/>
                </a:moveTo>
                <a:lnTo>
                  <a:pt x="55087" y="60677"/>
                </a:lnTo>
                <a:lnTo>
                  <a:pt x="91035" y="123818"/>
                </a:lnTo>
                <a:lnTo>
                  <a:pt x="113648" y="179136"/>
                </a:lnTo>
                <a:lnTo>
                  <a:pt x="128170" y="229202"/>
                </a:lnTo>
                <a:lnTo>
                  <a:pt x="139881" y="281081"/>
                </a:lnTo>
                <a:lnTo>
                  <a:pt x="139583" y="333498"/>
                </a:lnTo>
                <a:lnTo>
                  <a:pt x="129001" y="387970"/>
                </a:lnTo>
                <a:lnTo>
                  <a:pt x="115646" y="433218"/>
                </a:lnTo>
                <a:lnTo>
                  <a:pt x="105285" y="4527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9" name="Group 258"/>
          <p:cNvGrpSpPr/>
          <p:nvPr/>
        </p:nvGrpSpPr>
        <p:grpSpPr>
          <a:xfrm>
            <a:off x="5426284" y="3684974"/>
            <a:ext cx="4253760" cy="684353"/>
            <a:chOff x="5426284" y="3684974"/>
            <a:chExt cx="4253760" cy="684353"/>
          </a:xfrm>
        </p:grpSpPr>
        <p:sp>
          <p:nvSpPr>
            <p:cNvPr id="236" name="Freeform 235"/>
            <p:cNvSpPr/>
            <p:nvPr/>
          </p:nvSpPr>
          <p:spPr>
            <a:xfrm>
              <a:off x="5521872" y="3973200"/>
              <a:ext cx="256833" cy="389554"/>
            </a:xfrm>
            <a:custGeom>
              <a:avLst/>
              <a:gdLst/>
              <a:ahLst/>
              <a:cxnLst/>
              <a:rect l="0" t="0" r="0" b="0"/>
              <a:pathLst>
                <a:path w="256833" h="389554">
                  <a:moveTo>
                    <a:pt x="5589" y="69743"/>
                  </a:moveTo>
                  <a:lnTo>
                    <a:pt x="0" y="52975"/>
                  </a:lnTo>
                  <a:lnTo>
                    <a:pt x="693" y="45696"/>
                  </a:lnTo>
                  <a:lnTo>
                    <a:pt x="7702" y="31369"/>
                  </a:lnTo>
                  <a:lnTo>
                    <a:pt x="24803" y="10150"/>
                  </a:lnTo>
                  <a:lnTo>
                    <a:pt x="44154" y="2313"/>
                  </a:lnTo>
                  <a:lnTo>
                    <a:pt x="67182" y="0"/>
                  </a:lnTo>
                  <a:lnTo>
                    <a:pt x="89116" y="2871"/>
                  </a:lnTo>
                  <a:lnTo>
                    <a:pt x="107443" y="11166"/>
                  </a:lnTo>
                  <a:lnTo>
                    <a:pt x="123387" y="23821"/>
                  </a:lnTo>
                  <a:lnTo>
                    <a:pt x="144347" y="50677"/>
                  </a:lnTo>
                  <a:lnTo>
                    <a:pt x="166350" y="101590"/>
                  </a:lnTo>
                  <a:lnTo>
                    <a:pt x="167506" y="122501"/>
                  </a:lnTo>
                  <a:lnTo>
                    <a:pt x="162950" y="142324"/>
                  </a:lnTo>
                  <a:lnTo>
                    <a:pt x="140961" y="174114"/>
                  </a:lnTo>
                  <a:lnTo>
                    <a:pt x="134441" y="181437"/>
                  </a:lnTo>
                  <a:lnTo>
                    <a:pt x="134774" y="185150"/>
                  </a:lnTo>
                  <a:lnTo>
                    <a:pt x="139676" y="186455"/>
                  </a:lnTo>
                  <a:lnTo>
                    <a:pt x="168931" y="188942"/>
                  </a:lnTo>
                  <a:lnTo>
                    <a:pt x="204115" y="200208"/>
                  </a:lnTo>
                  <a:lnTo>
                    <a:pt x="241856" y="224975"/>
                  </a:lnTo>
                  <a:lnTo>
                    <a:pt x="250977" y="244800"/>
                  </a:lnTo>
                  <a:lnTo>
                    <a:pt x="256832" y="301244"/>
                  </a:lnTo>
                  <a:lnTo>
                    <a:pt x="251393" y="325100"/>
                  </a:lnTo>
                  <a:lnTo>
                    <a:pt x="235177" y="351684"/>
                  </a:lnTo>
                  <a:lnTo>
                    <a:pt x="221102" y="365846"/>
                  </a:lnTo>
                  <a:lnTo>
                    <a:pt x="173309" y="388355"/>
                  </a:lnTo>
                  <a:lnTo>
                    <a:pt x="152661" y="389553"/>
                  </a:lnTo>
                  <a:lnTo>
                    <a:pt x="89817" y="375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5938072" y="4074528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31038" y="5411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5938072" y="4095585"/>
              <a:ext cx="115815" cy="73701"/>
            </a:xfrm>
            <a:custGeom>
              <a:avLst/>
              <a:gdLst/>
              <a:ahLst/>
              <a:cxnLst/>
              <a:rect l="0" t="0" r="0" b="0"/>
              <a:pathLst>
                <a:path w="115815" h="73701">
                  <a:moveTo>
                    <a:pt x="115814" y="73700"/>
                  </a:moveTo>
                  <a:lnTo>
                    <a:pt x="91767" y="64124"/>
                  </a:lnTo>
                  <a:lnTo>
                    <a:pt x="33811" y="290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6359212" y="4032414"/>
              <a:ext cx="52644" cy="263213"/>
            </a:xfrm>
            <a:custGeom>
              <a:avLst/>
              <a:gdLst/>
              <a:ahLst/>
              <a:cxnLst/>
              <a:rect l="0" t="0" r="0" b="0"/>
              <a:pathLst>
                <a:path w="52644" h="263213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25881" y="163632"/>
                  </a:lnTo>
                  <a:lnTo>
                    <a:pt x="45335" y="226053"/>
                  </a:lnTo>
                  <a:lnTo>
                    <a:pt x="5264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6211813" y="4032414"/>
              <a:ext cx="200043" cy="145254"/>
            </a:xfrm>
            <a:custGeom>
              <a:avLst/>
              <a:gdLst/>
              <a:ahLst/>
              <a:cxnLst/>
              <a:rect l="0" t="0" r="0" b="0"/>
              <a:pathLst>
                <a:path w="200043" h="145254">
                  <a:moveTo>
                    <a:pt x="200042" y="136871"/>
                  </a:moveTo>
                  <a:lnTo>
                    <a:pt x="141425" y="142460"/>
                  </a:lnTo>
                  <a:lnTo>
                    <a:pt x="88421" y="145253"/>
                  </a:lnTo>
                  <a:lnTo>
                    <a:pt x="65034" y="141376"/>
                  </a:lnTo>
                  <a:lnTo>
                    <a:pt x="46062" y="132634"/>
                  </a:lnTo>
                  <a:lnTo>
                    <a:pt x="37727" y="127027"/>
                  </a:lnTo>
                  <a:lnTo>
                    <a:pt x="25346" y="111439"/>
                  </a:lnTo>
                  <a:lnTo>
                    <a:pt x="7867" y="67247"/>
                  </a:lnTo>
                  <a:lnTo>
                    <a:pt x="1036" y="120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6632953" y="4085057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73700" y="0"/>
                  </a:moveTo>
                  <a:lnTo>
                    <a:pt x="49653" y="17980"/>
                  </a:lnTo>
                  <a:lnTo>
                    <a:pt x="29400" y="4432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6632953" y="4179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6622425" y="4116642"/>
              <a:ext cx="115814" cy="73701"/>
            </a:xfrm>
            <a:custGeom>
              <a:avLst/>
              <a:gdLst/>
              <a:ahLst/>
              <a:cxnLst/>
              <a:rect l="0" t="0" r="0" b="0"/>
              <a:pathLst>
                <a:path w="115814" h="73701">
                  <a:moveTo>
                    <a:pt x="115813" y="73700"/>
                  </a:moveTo>
                  <a:lnTo>
                    <a:pt x="93456" y="73700"/>
                  </a:lnTo>
                  <a:lnTo>
                    <a:pt x="76241" y="67460"/>
                  </a:lnTo>
                  <a:lnTo>
                    <a:pt x="13714" y="134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6979185" y="3927129"/>
              <a:ext cx="267701" cy="410613"/>
            </a:xfrm>
            <a:custGeom>
              <a:avLst/>
              <a:gdLst/>
              <a:ahLst/>
              <a:cxnLst/>
              <a:rect l="0" t="0" r="0" b="0"/>
              <a:pathLst>
                <a:path w="267701" h="410613">
                  <a:moveTo>
                    <a:pt x="138079" y="0"/>
                  </a:moveTo>
                  <a:lnTo>
                    <a:pt x="84204" y="27511"/>
                  </a:lnTo>
                  <a:lnTo>
                    <a:pt x="27042" y="45549"/>
                  </a:lnTo>
                  <a:lnTo>
                    <a:pt x="17261" y="51423"/>
                  </a:lnTo>
                  <a:lnTo>
                    <a:pt x="3274" y="67308"/>
                  </a:lnTo>
                  <a:lnTo>
                    <a:pt x="245" y="76458"/>
                  </a:lnTo>
                  <a:lnTo>
                    <a:pt x="0" y="95983"/>
                  </a:lnTo>
                  <a:lnTo>
                    <a:pt x="20836" y="153800"/>
                  </a:lnTo>
                  <a:lnTo>
                    <a:pt x="24822" y="169214"/>
                  </a:lnTo>
                  <a:lnTo>
                    <a:pt x="29819" y="177150"/>
                  </a:lnTo>
                  <a:lnTo>
                    <a:pt x="35490" y="180101"/>
                  </a:lnTo>
                  <a:lnTo>
                    <a:pt x="66992" y="173616"/>
                  </a:lnTo>
                  <a:lnTo>
                    <a:pt x="120485" y="160802"/>
                  </a:lnTo>
                  <a:lnTo>
                    <a:pt x="157042" y="161899"/>
                  </a:lnTo>
                  <a:lnTo>
                    <a:pt x="200837" y="172750"/>
                  </a:lnTo>
                  <a:lnTo>
                    <a:pt x="227124" y="188316"/>
                  </a:lnTo>
                  <a:lnTo>
                    <a:pt x="249731" y="213335"/>
                  </a:lnTo>
                  <a:lnTo>
                    <a:pt x="265658" y="248564"/>
                  </a:lnTo>
                  <a:lnTo>
                    <a:pt x="267700" y="271910"/>
                  </a:lnTo>
                  <a:lnTo>
                    <a:pt x="259480" y="315493"/>
                  </a:lnTo>
                  <a:lnTo>
                    <a:pt x="244370" y="341744"/>
                  </a:lnTo>
                  <a:lnTo>
                    <a:pt x="208329" y="378738"/>
                  </a:lnTo>
                  <a:lnTo>
                    <a:pt x="16966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517347" y="4019113"/>
              <a:ext cx="105286" cy="23831"/>
            </a:xfrm>
            <a:custGeom>
              <a:avLst/>
              <a:gdLst/>
              <a:ahLst/>
              <a:cxnLst/>
              <a:rect l="0" t="0" r="0" b="0"/>
              <a:pathLst>
                <a:path w="105286" h="23831">
                  <a:moveTo>
                    <a:pt x="105285" y="13301"/>
                  </a:moveTo>
                  <a:lnTo>
                    <a:pt x="94107" y="2123"/>
                  </a:lnTo>
                  <a:lnTo>
                    <a:pt x="87304" y="0"/>
                  </a:lnTo>
                  <a:lnTo>
                    <a:pt x="60963" y="2601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569989" y="4095585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83650" y="14573"/>
                  </a:lnTo>
                  <a:lnTo>
                    <a:pt x="24126" y="415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959544" y="3810767"/>
              <a:ext cx="212858" cy="374557"/>
            </a:xfrm>
            <a:custGeom>
              <a:avLst/>
              <a:gdLst/>
              <a:ahLst/>
              <a:cxnLst/>
              <a:rect l="0" t="0" r="0" b="0"/>
              <a:pathLst>
                <a:path w="212858" h="374557">
                  <a:moveTo>
                    <a:pt x="31586" y="21606"/>
                  </a:moveTo>
                  <a:lnTo>
                    <a:pt x="37174" y="4838"/>
                  </a:lnTo>
                  <a:lnTo>
                    <a:pt x="43500" y="1069"/>
                  </a:lnTo>
                  <a:lnTo>
                    <a:pt x="63007" y="0"/>
                  </a:lnTo>
                  <a:lnTo>
                    <a:pt x="94708" y="11564"/>
                  </a:lnTo>
                  <a:lnTo>
                    <a:pt x="120738" y="29809"/>
                  </a:lnTo>
                  <a:lnTo>
                    <a:pt x="129701" y="49428"/>
                  </a:lnTo>
                  <a:lnTo>
                    <a:pt x="132514" y="73745"/>
                  </a:lnTo>
                  <a:lnTo>
                    <a:pt x="129865" y="100151"/>
                  </a:lnTo>
                  <a:lnTo>
                    <a:pt x="121668" y="121246"/>
                  </a:lnTo>
                  <a:lnTo>
                    <a:pt x="116208" y="130147"/>
                  </a:lnTo>
                  <a:lnTo>
                    <a:pt x="100781" y="143155"/>
                  </a:lnTo>
                  <a:lnTo>
                    <a:pt x="89245" y="150497"/>
                  </a:lnTo>
                  <a:lnTo>
                    <a:pt x="91082" y="150817"/>
                  </a:lnTo>
                  <a:lnTo>
                    <a:pt x="95817" y="149861"/>
                  </a:lnTo>
                  <a:lnTo>
                    <a:pt x="154006" y="162770"/>
                  </a:lnTo>
                  <a:lnTo>
                    <a:pt x="188350" y="178336"/>
                  </a:lnTo>
                  <a:lnTo>
                    <a:pt x="203814" y="194209"/>
                  </a:lnTo>
                  <a:lnTo>
                    <a:pt x="209575" y="203355"/>
                  </a:lnTo>
                  <a:lnTo>
                    <a:pt x="212857" y="229115"/>
                  </a:lnTo>
                  <a:lnTo>
                    <a:pt x="209247" y="258891"/>
                  </a:lnTo>
                  <a:lnTo>
                    <a:pt x="194060" y="299623"/>
                  </a:lnTo>
                  <a:lnTo>
                    <a:pt x="173572" y="327549"/>
                  </a:lnTo>
                  <a:lnTo>
                    <a:pt x="125629" y="365156"/>
                  </a:lnTo>
                  <a:lnTo>
                    <a:pt x="98729" y="373166"/>
                  </a:lnTo>
                  <a:lnTo>
                    <a:pt x="56939" y="374556"/>
                  </a:lnTo>
                  <a:lnTo>
                    <a:pt x="0" y="369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8433327" y="3906072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84227" y="0"/>
                  </a:moveTo>
                  <a:lnTo>
                    <a:pt x="25664" y="49498"/>
                  </a:lnTo>
                  <a:lnTo>
                    <a:pt x="9424" y="758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8412269" y="3906072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126342" y="94757"/>
                  </a:moveTo>
                  <a:lnTo>
                    <a:pt x="66749" y="45258"/>
                  </a:lnTo>
                  <a:lnTo>
                    <a:pt x="37448" y="186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8843938" y="3821844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5"/>
                  </a:lnTo>
                  <a:lnTo>
                    <a:pt x="0" y="234722"/>
                  </a:lnTo>
                  <a:lnTo>
                    <a:pt x="0" y="29279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8696538" y="3853430"/>
              <a:ext cx="147401" cy="145502"/>
            </a:xfrm>
            <a:custGeom>
              <a:avLst/>
              <a:gdLst/>
              <a:ahLst/>
              <a:cxnLst/>
              <a:rect l="0" t="0" r="0" b="0"/>
              <a:pathLst>
                <a:path w="147401" h="145502">
                  <a:moveTo>
                    <a:pt x="147400" y="126342"/>
                  </a:moveTo>
                  <a:lnTo>
                    <a:pt x="94371" y="140996"/>
                  </a:lnTo>
                  <a:lnTo>
                    <a:pt x="57468" y="145501"/>
                  </a:lnTo>
                  <a:lnTo>
                    <a:pt x="36850" y="140316"/>
                  </a:lnTo>
                  <a:lnTo>
                    <a:pt x="28076" y="135658"/>
                  </a:lnTo>
                  <a:lnTo>
                    <a:pt x="22227" y="127873"/>
                  </a:lnTo>
                  <a:lnTo>
                    <a:pt x="15728" y="106745"/>
                  </a:lnTo>
                  <a:lnTo>
                    <a:pt x="8094" y="44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9128207" y="3842901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73700" y="0"/>
                  </a:moveTo>
                  <a:lnTo>
                    <a:pt x="37783" y="5387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9107150" y="3842901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115814"/>
                  </a:moveTo>
                  <a:lnTo>
                    <a:pt x="52480" y="52480"/>
                  </a:lnTo>
                  <a:lnTo>
                    <a:pt x="8420" y="13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9324678" y="3769202"/>
              <a:ext cx="204025" cy="284270"/>
            </a:xfrm>
            <a:custGeom>
              <a:avLst/>
              <a:gdLst/>
              <a:ahLst/>
              <a:cxnLst/>
              <a:rect l="0" t="0" r="0" b="0"/>
              <a:pathLst>
                <a:path w="204025" h="284270">
                  <a:moveTo>
                    <a:pt x="172026" y="0"/>
                  </a:moveTo>
                  <a:lnTo>
                    <a:pt x="114762" y="0"/>
                  </a:lnTo>
                  <a:lnTo>
                    <a:pt x="53870" y="0"/>
                  </a:lnTo>
                  <a:lnTo>
                    <a:pt x="16524" y="5589"/>
                  </a:lnTo>
                  <a:lnTo>
                    <a:pt x="8697" y="13084"/>
                  </a:lnTo>
                  <a:lnTo>
                    <a:pt x="0" y="37011"/>
                  </a:lnTo>
                  <a:lnTo>
                    <a:pt x="1652" y="91625"/>
                  </a:lnTo>
                  <a:lnTo>
                    <a:pt x="2718" y="119491"/>
                  </a:lnTo>
                  <a:lnTo>
                    <a:pt x="6512" y="126454"/>
                  </a:lnTo>
                  <a:lnTo>
                    <a:pt x="12551" y="128756"/>
                  </a:lnTo>
                  <a:lnTo>
                    <a:pt x="58637" y="126819"/>
                  </a:lnTo>
                  <a:lnTo>
                    <a:pt x="101515" y="137661"/>
                  </a:lnTo>
                  <a:lnTo>
                    <a:pt x="155585" y="163456"/>
                  </a:lnTo>
                  <a:lnTo>
                    <a:pt x="198862" y="211298"/>
                  </a:lnTo>
                  <a:lnTo>
                    <a:pt x="202785" y="221583"/>
                  </a:lnTo>
                  <a:lnTo>
                    <a:pt x="204024" y="242371"/>
                  </a:lnTo>
                  <a:lnTo>
                    <a:pt x="200377" y="250488"/>
                  </a:lnTo>
                  <a:lnTo>
                    <a:pt x="186967" y="262626"/>
                  </a:lnTo>
                  <a:lnTo>
                    <a:pt x="134120" y="272715"/>
                  </a:lnTo>
                  <a:lnTo>
                    <a:pt x="80527" y="281640"/>
                  </a:lnTo>
                  <a:lnTo>
                    <a:pt x="4568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296041" y="3800787"/>
              <a:ext cx="228744" cy="568540"/>
            </a:xfrm>
            <a:custGeom>
              <a:avLst/>
              <a:gdLst/>
              <a:ahLst/>
              <a:cxnLst/>
              <a:rect l="0" t="0" r="0" b="0"/>
              <a:pathLst>
                <a:path w="228744" h="568540">
                  <a:moveTo>
                    <a:pt x="0" y="0"/>
                  </a:moveTo>
                  <a:lnTo>
                    <a:pt x="49498" y="55088"/>
                  </a:lnTo>
                  <a:lnTo>
                    <a:pt x="105300" y="115635"/>
                  </a:lnTo>
                  <a:lnTo>
                    <a:pt x="148788" y="168866"/>
                  </a:lnTo>
                  <a:lnTo>
                    <a:pt x="178226" y="216281"/>
                  </a:lnTo>
                  <a:lnTo>
                    <a:pt x="202286" y="267374"/>
                  </a:lnTo>
                  <a:lnTo>
                    <a:pt x="221894" y="319558"/>
                  </a:lnTo>
                  <a:lnTo>
                    <a:pt x="228743" y="370895"/>
                  </a:lnTo>
                  <a:lnTo>
                    <a:pt x="228433" y="416261"/>
                  </a:lnTo>
                  <a:lnTo>
                    <a:pt x="208553" y="473512"/>
                  </a:lnTo>
                  <a:lnTo>
                    <a:pt x="182445" y="534361"/>
                  </a:lnTo>
                  <a:lnTo>
                    <a:pt x="157928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426284" y="3748145"/>
              <a:ext cx="195934" cy="547482"/>
            </a:xfrm>
            <a:custGeom>
              <a:avLst/>
              <a:gdLst/>
              <a:ahLst/>
              <a:cxnLst/>
              <a:rect l="0" t="0" r="0" b="0"/>
              <a:pathLst>
                <a:path w="195934" h="547482">
                  <a:moveTo>
                    <a:pt x="195933" y="0"/>
                  </a:moveTo>
                  <a:lnTo>
                    <a:pt x="164651" y="9575"/>
                  </a:lnTo>
                  <a:lnTo>
                    <a:pt x="111929" y="52997"/>
                  </a:lnTo>
                  <a:lnTo>
                    <a:pt x="62586" y="110861"/>
                  </a:lnTo>
                  <a:lnTo>
                    <a:pt x="35812" y="166995"/>
                  </a:lnTo>
                  <a:lnTo>
                    <a:pt x="15086" y="215870"/>
                  </a:lnTo>
                  <a:lnTo>
                    <a:pt x="897" y="270585"/>
                  </a:lnTo>
                  <a:lnTo>
                    <a:pt x="0" y="326453"/>
                  </a:lnTo>
                  <a:lnTo>
                    <a:pt x="10741" y="382549"/>
                  </a:lnTo>
                  <a:lnTo>
                    <a:pt x="26468" y="438690"/>
                  </a:lnTo>
                  <a:lnTo>
                    <a:pt x="57823" y="494840"/>
                  </a:lnTo>
                  <a:lnTo>
                    <a:pt x="90649" y="547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8608291" y="3695502"/>
              <a:ext cx="130363" cy="431670"/>
            </a:xfrm>
            <a:custGeom>
              <a:avLst/>
              <a:gdLst/>
              <a:ahLst/>
              <a:cxnLst/>
              <a:rect l="0" t="0" r="0" b="0"/>
              <a:pathLst>
                <a:path w="130363" h="431670">
                  <a:moveTo>
                    <a:pt x="98776" y="0"/>
                  </a:moveTo>
                  <a:lnTo>
                    <a:pt x="62860" y="55045"/>
                  </a:lnTo>
                  <a:lnTo>
                    <a:pt x="22665" y="118239"/>
                  </a:lnTo>
                  <a:lnTo>
                    <a:pt x="1117" y="168776"/>
                  </a:lnTo>
                  <a:lnTo>
                    <a:pt x="0" y="189655"/>
                  </a:lnTo>
                  <a:lnTo>
                    <a:pt x="9069" y="224260"/>
                  </a:lnTo>
                  <a:lnTo>
                    <a:pt x="39780" y="284469"/>
                  </a:lnTo>
                  <a:lnTo>
                    <a:pt x="68708" y="345849"/>
                  </a:lnTo>
                  <a:lnTo>
                    <a:pt x="107772" y="399874"/>
                  </a:lnTo>
                  <a:lnTo>
                    <a:pt x="13036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9517761" y="3684974"/>
              <a:ext cx="162283" cy="484312"/>
            </a:xfrm>
            <a:custGeom>
              <a:avLst/>
              <a:gdLst/>
              <a:ahLst/>
              <a:cxnLst/>
              <a:rect l="0" t="0" r="0" b="0"/>
              <a:pathLst>
                <a:path w="162283" h="484312">
                  <a:moveTo>
                    <a:pt x="0" y="0"/>
                  </a:moveTo>
                  <a:lnTo>
                    <a:pt x="38374" y="29308"/>
                  </a:lnTo>
                  <a:lnTo>
                    <a:pt x="73669" y="77905"/>
                  </a:lnTo>
                  <a:lnTo>
                    <a:pt x="101770" y="130682"/>
                  </a:lnTo>
                  <a:lnTo>
                    <a:pt x="122616" y="180102"/>
                  </a:lnTo>
                  <a:lnTo>
                    <a:pt x="140186" y="227018"/>
                  </a:lnTo>
                  <a:lnTo>
                    <a:pt x="157196" y="289035"/>
                  </a:lnTo>
                  <a:lnTo>
                    <a:pt x="162282" y="313293"/>
                  </a:lnTo>
                  <a:lnTo>
                    <a:pt x="156015" y="363702"/>
                  </a:lnTo>
                  <a:lnTo>
                    <a:pt x="143713" y="406071"/>
                  </a:lnTo>
                  <a:lnTo>
                    <a:pt x="119534" y="467145"/>
                  </a:lnTo>
                  <a:lnTo>
                    <a:pt x="11581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568538" y="221098"/>
            <a:ext cx="3642862" cy="652768"/>
            <a:chOff x="568538" y="221098"/>
            <a:chExt cx="3642862" cy="652768"/>
          </a:xfrm>
        </p:grpSpPr>
        <p:sp>
          <p:nvSpPr>
            <p:cNvPr id="2" name="Freeform 1"/>
            <p:cNvSpPr/>
            <p:nvPr/>
          </p:nvSpPr>
          <p:spPr>
            <a:xfrm>
              <a:off x="779108" y="273740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52643" y="0"/>
                  </a:moveTo>
                  <a:lnTo>
                    <a:pt x="37989" y="53028"/>
                  </a:lnTo>
                  <a:lnTo>
                    <a:pt x="31681" y="109304"/>
                  </a:lnTo>
                  <a:lnTo>
                    <a:pt x="25895" y="145471"/>
                  </a:lnTo>
                  <a:lnTo>
                    <a:pt x="26996" y="189132"/>
                  </a:lnTo>
                  <a:lnTo>
                    <a:pt x="22230" y="242731"/>
                  </a:lnTo>
                  <a:lnTo>
                    <a:pt x="15816" y="292499"/>
                  </a:lnTo>
                  <a:lnTo>
                    <a:pt x="10403" y="35214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252683"/>
              <a:ext cx="494841" cy="73701"/>
            </a:xfrm>
            <a:custGeom>
              <a:avLst/>
              <a:gdLst/>
              <a:ahLst/>
              <a:cxnLst/>
              <a:rect l="0" t="0" r="0" b="0"/>
              <a:pathLst>
                <a:path w="494841" h="73701">
                  <a:moveTo>
                    <a:pt x="494840" y="0"/>
                  </a:moveTo>
                  <a:lnTo>
                    <a:pt x="436223" y="5590"/>
                  </a:lnTo>
                  <a:lnTo>
                    <a:pt x="383219" y="17959"/>
                  </a:lnTo>
                  <a:lnTo>
                    <a:pt x="331501" y="31667"/>
                  </a:lnTo>
                  <a:lnTo>
                    <a:pt x="279547" y="42138"/>
                  </a:lnTo>
                  <a:lnTo>
                    <a:pt x="225939" y="49531"/>
                  </a:lnTo>
                  <a:lnTo>
                    <a:pt x="174180" y="51721"/>
                  </a:lnTo>
                  <a:lnTo>
                    <a:pt x="123749" y="55489"/>
                  </a:lnTo>
                  <a:lnTo>
                    <a:pt x="64089" y="67243"/>
                  </a:lnTo>
                  <a:lnTo>
                    <a:pt x="36673" y="708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647177"/>
              <a:ext cx="463255" cy="47704"/>
            </a:xfrm>
            <a:custGeom>
              <a:avLst/>
              <a:gdLst/>
              <a:ahLst/>
              <a:cxnLst/>
              <a:rect l="0" t="0" r="0" b="0"/>
              <a:pathLst>
                <a:path w="463255" h="47704">
                  <a:moveTo>
                    <a:pt x="463254" y="5589"/>
                  </a:moveTo>
                  <a:lnTo>
                    <a:pt x="446486" y="0"/>
                  </a:lnTo>
                  <a:lnTo>
                    <a:pt x="387808" y="4045"/>
                  </a:lnTo>
                  <a:lnTo>
                    <a:pt x="333057" y="5284"/>
                  </a:lnTo>
                  <a:lnTo>
                    <a:pt x="285597" y="11088"/>
                  </a:lnTo>
                  <a:lnTo>
                    <a:pt x="234490" y="14628"/>
                  </a:lnTo>
                  <a:lnTo>
                    <a:pt x="180460" y="23059"/>
                  </a:lnTo>
                  <a:lnTo>
                    <a:pt x="122821" y="29057"/>
                  </a:lnTo>
                  <a:lnTo>
                    <a:pt x="72656" y="34770"/>
                  </a:lnTo>
                  <a:lnTo>
                    <a:pt x="30106" y="39582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5257" y="293153"/>
              <a:ext cx="187265" cy="421069"/>
            </a:xfrm>
            <a:custGeom>
              <a:avLst/>
              <a:gdLst/>
              <a:ahLst/>
              <a:cxnLst/>
              <a:rect l="0" t="0" r="0" b="0"/>
              <a:pathLst>
                <a:path w="187265" h="421069">
                  <a:moveTo>
                    <a:pt x="160805" y="254328"/>
                  </a:moveTo>
                  <a:lnTo>
                    <a:pt x="155216" y="237561"/>
                  </a:lnTo>
                  <a:lnTo>
                    <a:pt x="148890" y="232622"/>
                  </a:lnTo>
                  <a:lnTo>
                    <a:pt x="129383" y="227133"/>
                  </a:lnTo>
                  <a:lnTo>
                    <a:pt x="97682" y="229633"/>
                  </a:lnTo>
                  <a:lnTo>
                    <a:pt x="79718" y="237893"/>
                  </a:lnTo>
                  <a:lnTo>
                    <a:pt x="27628" y="282675"/>
                  </a:lnTo>
                  <a:lnTo>
                    <a:pt x="7810" y="318939"/>
                  </a:lnTo>
                  <a:lnTo>
                    <a:pt x="0" y="339196"/>
                  </a:lnTo>
                  <a:lnTo>
                    <a:pt x="205" y="375921"/>
                  </a:lnTo>
                  <a:lnTo>
                    <a:pt x="13264" y="410848"/>
                  </a:lnTo>
                  <a:lnTo>
                    <a:pt x="20330" y="417167"/>
                  </a:lnTo>
                  <a:lnTo>
                    <a:pt x="28550" y="420209"/>
                  </a:lnTo>
                  <a:lnTo>
                    <a:pt x="37540" y="421068"/>
                  </a:lnTo>
                  <a:lnTo>
                    <a:pt x="53768" y="415782"/>
                  </a:lnTo>
                  <a:lnTo>
                    <a:pt x="83250" y="393325"/>
                  </a:lnTo>
                  <a:lnTo>
                    <a:pt x="98961" y="367652"/>
                  </a:lnTo>
                  <a:lnTo>
                    <a:pt x="123156" y="311895"/>
                  </a:lnTo>
                  <a:lnTo>
                    <a:pt x="147345" y="257727"/>
                  </a:lnTo>
                  <a:lnTo>
                    <a:pt x="163735" y="201707"/>
                  </a:lnTo>
                  <a:lnTo>
                    <a:pt x="174671" y="145930"/>
                  </a:lnTo>
                  <a:lnTo>
                    <a:pt x="179731" y="90539"/>
                  </a:lnTo>
                  <a:lnTo>
                    <a:pt x="182611" y="28996"/>
                  </a:lnTo>
                  <a:lnTo>
                    <a:pt x="187264" y="4442"/>
                  </a:lnTo>
                  <a:lnTo>
                    <a:pt x="186633" y="0"/>
                  </a:lnTo>
                  <a:lnTo>
                    <a:pt x="183873" y="548"/>
                  </a:lnTo>
                  <a:lnTo>
                    <a:pt x="179693" y="4423"/>
                  </a:lnTo>
                  <a:lnTo>
                    <a:pt x="178076" y="11686"/>
                  </a:lnTo>
                  <a:lnTo>
                    <a:pt x="180767" y="60083"/>
                  </a:lnTo>
                  <a:lnTo>
                    <a:pt x="181646" y="120033"/>
                  </a:lnTo>
                  <a:lnTo>
                    <a:pt x="174583" y="178105"/>
                  </a:lnTo>
                  <a:lnTo>
                    <a:pt x="171975" y="241568"/>
                  </a:lnTo>
                  <a:lnTo>
                    <a:pt x="171460" y="299511"/>
                  </a:lnTo>
                  <a:lnTo>
                    <a:pt x="181862" y="359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13526" y="451543"/>
              <a:ext cx="134353" cy="232810"/>
            </a:xfrm>
            <a:custGeom>
              <a:avLst/>
              <a:gdLst/>
              <a:ahLst/>
              <a:cxnLst/>
              <a:rect l="0" t="0" r="0" b="0"/>
              <a:pathLst>
                <a:path w="134353" h="232810">
                  <a:moveTo>
                    <a:pt x="7821" y="116995"/>
                  </a:moveTo>
                  <a:lnTo>
                    <a:pt x="25801" y="101354"/>
                  </a:lnTo>
                  <a:lnTo>
                    <a:pt x="82174" y="77388"/>
                  </a:lnTo>
                  <a:lnTo>
                    <a:pt x="128660" y="46211"/>
                  </a:lnTo>
                  <a:lnTo>
                    <a:pt x="132834" y="38220"/>
                  </a:lnTo>
                  <a:lnTo>
                    <a:pt x="134352" y="19983"/>
                  </a:lnTo>
                  <a:lnTo>
                    <a:pt x="130779" y="12546"/>
                  </a:lnTo>
                  <a:lnTo>
                    <a:pt x="117451" y="1163"/>
                  </a:lnTo>
                  <a:lnTo>
                    <a:pt x="108984" y="0"/>
                  </a:lnTo>
                  <a:lnTo>
                    <a:pt x="90217" y="4946"/>
                  </a:lnTo>
                  <a:lnTo>
                    <a:pt x="65510" y="20884"/>
                  </a:lnTo>
                  <a:lnTo>
                    <a:pt x="16100" y="78711"/>
                  </a:lnTo>
                  <a:lnTo>
                    <a:pt x="6431" y="97641"/>
                  </a:lnTo>
                  <a:lnTo>
                    <a:pt x="0" y="133617"/>
                  </a:lnTo>
                  <a:lnTo>
                    <a:pt x="3684" y="173913"/>
                  </a:lnTo>
                  <a:lnTo>
                    <a:pt x="17773" y="209899"/>
                  </a:lnTo>
                  <a:lnTo>
                    <a:pt x="24984" y="217536"/>
                  </a:lnTo>
                  <a:lnTo>
                    <a:pt x="60463" y="232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860" y="494761"/>
              <a:ext cx="126343" cy="189605"/>
            </a:xfrm>
            <a:custGeom>
              <a:avLst/>
              <a:gdLst/>
              <a:ahLst/>
              <a:cxnLst/>
              <a:rect l="0" t="0" r="0" b="0"/>
              <a:pathLst>
                <a:path w="126343" h="189605">
                  <a:moveTo>
                    <a:pt x="0" y="63249"/>
                  </a:moveTo>
                  <a:lnTo>
                    <a:pt x="8333" y="100727"/>
                  </a:lnTo>
                  <a:lnTo>
                    <a:pt x="15684" y="152150"/>
                  </a:lnTo>
                  <a:lnTo>
                    <a:pt x="25054" y="187856"/>
                  </a:lnTo>
                  <a:lnTo>
                    <a:pt x="27231" y="189604"/>
                  </a:lnTo>
                  <a:lnTo>
                    <a:pt x="29650" y="175949"/>
                  </a:lnTo>
                  <a:lnTo>
                    <a:pt x="19878" y="122890"/>
                  </a:lnTo>
                  <a:lnTo>
                    <a:pt x="12375" y="63981"/>
                  </a:lnTo>
                  <a:lnTo>
                    <a:pt x="17588" y="36668"/>
                  </a:lnTo>
                  <a:lnTo>
                    <a:pt x="22254" y="24472"/>
                  </a:lnTo>
                  <a:lnTo>
                    <a:pt x="36796" y="7800"/>
                  </a:lnTo>
                  <a:lnTo>
                    <a:pt x="45588" y="1716"/>
                  </a:lnTo>
                  <a:lnTo>
                    <a:pt x="53788" y="0"/>
                  </a:lnTo>
                  <a:lnTo>
                    <a:pt x="61595" y="1196"/>
                  </a:lnTo>
                  <a:lnTo>
                    <a:pt x="76508" y="8764"/>
                  </a:lnTo>
                  <a:lnTo>
                    <a:pt x="90935" y="19926"/>
                  </a:lnTo>
                  <a:lnTo>
                    <a:pt x="106622" y="44953"/>
                  </a:lnTo>
                  <a:lnTo>
                    <a:pt x="121233" y="86021"/>
                  </a:lnTo>
                  <a:lnTo>
                    <a:pt x="125333" y="137980"/>
                  </a:lnTo>
                  <a:lnTo>
                    <a:pt x="126342" y="189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3015" y="28426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58617"/>
                  </a:lnTo>
                  <a:lnTo>
                    <a:pt x="21057" y="110175"/>
                  </a:lnTo>
                  <a:lnTo>
                    <a:pt x="13822" y="168772"/>
                  </a:lnTo>
                  <a:lnTo>
                    <a:pt x="11504" y="224312"/>
                  </a:lnTo>
                  <a:lnTo>
                    <a:pt x="10818" y="285221"/>
                  </a:lnTo>
                  <a:lnTo>
                    <a:pt x="9444" y="34421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8787" y="410611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37761" y="19128"/>
                  </a:lnTo>
                  <a:lnTo>
                    <a:pt x="80591" y="40000"/>
                  </a:lnTo>
                  <a:lnTo>
                    <a:pt x="36747" y="4889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4642" y="51589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4939" y="16767"/>
                  </a:lnTo>
                  <a:lnTo>
                    <a:pt x="8984" y="78565"/>
                  </a:lnTo>
                  <a:lnTo>
                    <a:pt x="6951" y="11842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74114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4683" y="27374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6403" y="55141"/>
                  </a:lnTo>
                  <a:lnTo>
                    <a:pt x="1897" y="109145"/>
                  </a:lnTo>
                  <a:lnTo>
                    <a:pt x="562" y="169600"/>
                  </a:lnTo>
                  <a:lnTo>
                    <a:pt x="167" y="231966"/>
                  </a:lnTo>
                  <a:lnTo>
                    <a:pt x="50" y="289310"/>
                  </a:lnTo>
                  <a:lnTo>
                    <a:pt x="10" y="34917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89927" y="44219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48290" y="16789"/>
                  </a:lnTo>
                  <a:lnTo>
                    <a:pt x="94239" y="20214"/>
                  </a:lnTo>
                  <a:lnTo>
                    <a:pt x="32913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9969" y="526424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29308" y="34898"/>
                  </a:lnTo>
                  <a:lnTo>
                    <a:pt x="36422" y="50995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68911" y="484310"/>
              <a:ext cx="189515" cy="389556"/>
            </a:xfrm>
            <a:custGeom>
              <a:avLst/>
              <a:gdLst/>
              <a:ahLst/>
              <a:cxnLst/>
              <a:rect l="0" t="0" r="0" b="0"/>
              <a:pathLst>
                <a:path w="189515" h="389556">
                  <a:moveTo>
                    <a:pt x="189514" y="0"/>
                  </a:moveTo>
                  <a:lnTo>
                    <a:pt x="178335" y="11179"/>
                  </a:lnTo>
                  <a:lnTo>
                    <a:pt x="146852" y="67662"/>
                  </a:lnTo>
                  <a:lnTo>
                    <a:pt x="129300" y="96087"/>
                  </a:lnTo>
                  <a:lnTo>
                    <a:pt x="97212" y="158045"/>
                  </a:lnTo>
                  <a:lnTo>
                    <a:pt x="76363" y="217821"/>
                  </a:lnTo>
                  <a:lnTo>
                    <a:pt x="50640" y="278899"/>
                  </a:lnTo>
                  <a:lnTo>
                    <a:pt x="23451" y="33620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5459" y="284269"/>
              <a:ext cx="26749" cy="294799"/>
            </a:xfrm>
            <a:custGeom>
              <a:avLst/>
              <a:gdLst/>
              <a:ahLst/>
              <a:cxnLst/>
              <a:rect l="0" t="0" r="0" b="0"/>
              <a:pathLst>
                <a:path w="26749" h="294799">
                  <a:moveTo>
                    <a:pt x="26748" y="0"/>
                  </a:moveTo>
                  <a:lnTo>
                    <a:pt x="23628" y="42692"/>
                  </a:lnTo>
                  <a:lnTo>
                    <a:pt x="12094" y="95520"/>
                  </a:lnTo>
                  <a:lnTo>
                    <a:pt x="7588" y="156334"/>
                  </a:lnTo>
                  <a:lnTo>
                    <a:pt x="0" y="216624"/>
                  </a:lnTo>
                  <a:lnTo>
                    <a:pt x="4220" y="262329"/>
                  </a:lnTo>
                  <a:lnTo>
                    <a:pt x="569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79219" y="221769"/>
              <a:ext cx="271761" cy="178314"/>
            </a:xfrm>
            <a:custGeom>
              <a:avLst/>
              <a:gdLst/>
              <a:ahLst/>
              <a:cxnLst/>
              <a:rect l="0" t="0" r="0" b="0"/>
              <a:pathLst>
                <a:path w="271761" h="178314">
                  <a:moveTo>
                    <a:pt x="5589" y="94085"/>
                  </a:moveTo>
                  <a:lnTo>
                    <a:pt x="0" y="77318"/>
                  </a:lnTo>
                  <a:lnTo>
                    <a:pt x="693" y="70039"/>
                  </a:lnTo>
                  <a:lnTo>
                    <a:pt x="7702" y="55712"/>
                  </a:lnTo>
                  <a:lnTo>
                    <a:pt x="30392" y="34492"/>
                  </a:lnTo>
                  <a:lnTo>
                    <a:pt x="88115" y="10791"/>
                  </a:lnTo>
                  <a:lnTo>
                    <a:pt x="124018" y="2725"/>
                  </a:lnTo>
                  <a:lnTo>
                    <a:pt x="183660" y="0"/>
                  </a:lnTo>
                  <a:lnTo>
                    <a:pt x="211073" y="5866"/>
                  </a:lnTo>
                  <a:lnTo>
                    <a:pt x="243118" y="22323"/>
                  </a:lnTo>
                  <a:lnTo>
                    <a:pt x="251679" y="28696"/>
                  </a:lnTo>
                  <a:lnTo>
                    <a:pt x="264311" y="48256"/>
                  </a:lnTo>
                  <a:lnTo>
                    <a:pt x="269317" y="60023"/>
                  </a:lnTo>
                  <a:lnTo>
                    <a:pt x="271760" y="85576"/>
                  </a:lnTo>
                  <a:lnTo>
                    <a:pt x="270774" y="98941"/>
                  </a:lnTo>
                  <a:lnTo>
                    <a:pt x="260319" y="123149"/>
                  </a:lnTo>
                  <a:lnTo>
                    <a:pt x="234703" y="153390"/>
                  </a:lnTo>
                  <a:lnTo>
                    <a:pt x="225012" y="161698"/>
                  </a:lnTo>
                  <a:lnTo>
                    <a:pt x="201766" y="170929"/>
                  </a:lnTo>
                  <a:lnTo>
                    <a:pt x="152988" y="178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16435" y="400082"/>
              <a:ext cx="63172" cy="151167"/>
            </a:xfrm>
            <a:custGeom>
              <a:avLst/>
              <a:gdLst/>
              <a:ahLst/>
              <a:cxnLst/>
              <a:rect l="0" t="0" r="0" b="0"/>
              <a:pathLst>
                <a:path w="63172" h="151167">
                  <a:moveTo>
                    <a:pt x="0" y="94757"/>
                  </a:moveTo>
                  <a:lnTo>
                    <a:pt x="0" y="117114"/>
                  </a:lnTo>
                  <a:lnTo>
                    <a:pt x="11178" y="147784"/>
                  </a:lnTo>
                  <a:lnTo>
                    <a:pt x="13301" y="151166"/>
                  </a:lnTo>
                  <a:lnTo>
                    <a:pt x="13547" y="149910"/>
                  </a:lnTo>
                  <a:lnTo>
                    <a:pt x="1640" y="88082"/>
                  </a:lnTo>
                  <a:lnTo>
                    <a:pt x="6968" y="64884"/>
                  </a:lnTo>
                  <a:lnTo>
                    <a:pt x="23122" y="35213"/>
                  </a:lnTo>
                  <a:lnTo>
                    <a:pt x="42726" y="1472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9625" y="436607"/>
              <a:ext cx="145531" cy="158113"/>
            </a:xfrm>
            <a:custGeom>
              <a:avLst/>
              <a:gdLst/>
              <a:ahLst/>
              <a:cxnLst/>
              <a:rect l="0" t="0" r="0" b="0"/>
              <a:pathLst>
                <a:path w="145531" h="158113">
                  <a:moveTo>
                    <a:pt x="127380" y="5589"/>
                  </a:moveTo>
                  <a:lnTo>
                    <a:pt x="110613" y="0"/>
                  </a:lnTo>
                  <a:lnTo>
                    <a:pt x="72239" y="2114"/>
                  </a:lnTo>
                  <a:lnTo>
                    <a:pt x="49840" y="10284"/>
                  </a:lnTo>
                  <a:lnTo>
                    <a:pt x="16397" y="34593"/>
                  </a:lnTo>
                  <a:lnTo>
                    <a:pt x="4745" y="57474"/>
                  </a:lnTo>
                  <a:lnTo>
                    <a:pt x="0" y="71765"/>
                  </a:lnTo>
                  <a:lnTo>
                    <a:pt x="967" y="100121"/>
                  </a:lnTo>
                  <a:lnTo>
                    <a:pt x="10365" y="125982"/>
                  </a:lnTo>
                  <a:lnTo>
                    <a:pt x="26240" y="145275"/>
                  </a:lnTo>
                  <a:lnTo>
                    <a:pt x="48114" y="155409"/>
                  </a:lnTo>
                  <a:lnTo>
                    <a:pt x="60498" y="158112"/>
                  </a:lnTo>
                  <a:lnTo>
                    <a:pt x="83617" y="154876"/>
                  </a:lnTo>
                  <a:lnTo>
                    <a:pt x="104420" y="144468"/>
                  </a:lnTo>
                  <a:lnTo>
                    <a:pt x="121465" y="128145"/>
                  </a:lnTo>
                  <a:lnTo>
                    <a:pt x="138626" y="99224"/>
                  </a:lnTo>
                  <a:lnTo>
                    <a:pt x="145530" y="62839"/>
                  </a:lnTo>
                  <a:lnTo>
                    <a:pt x="140906" y="392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21761" y="446074"/>
              <a:ext cx="91962" cy="329832"/>
            </a:xfrm>
            <a:custGeom>
              <a:avLst/>
              <a:gdLst/>
              <a:ahLst/>
              <a:cxnLst/>
              <a:rect l="0" t="0" r="0" b="0"/>
              <a:pathLst>
                <a:path w="91962" h="329832">
                  <a:moveTo>
                    <a:pt x="0" y="143521"/>
                  </a:moveTo>
                  <a:lnTo>
                    <a:pt x="8333" y="197666"/>
                  </a:lnTo>
                  <a:lnTo>
                    <a:pt x="17475" y="259316"/>
                  </a:lnTo>
                  <a:lnTo>
                    <a:pt x="20350" y="312667"/>
                  </a:lnTo>
                  <a:lnTo>
                    <a:pt x="20743" y="329831"/>
                  </a:lnTo>
                  <a:lnTo>
                    <a:pt x="15427" y="278396"/>
                  </a:lnTo>
                  <a:lnTo>
                    <a:pt x="6391" y="229628"/>
                  </a:lnTo>
                  <a:lnTo>
                    <a:pt x="1894" y="178133"/>
                  </a:lnTo>
                  <a:lnTo>
                    <a:pt x="561" y="125831"/>
                  </a:lnTo>
                  <a:lnTo>
                    <a:pt x="7347" y="64161"/>
                  </a:lnTo>
                  <a:lnTo>
                    <a:pt x="11925" y="23431"/>
                  </a:lnTo>
                  <a:lnTo>
                    <a:pt x="21288" y="3970"/>
                  </a:lnTo>
                  <a:lnTo>
                    <a:pt x="28230" y="184"/>
                  </a:lnTo>
                  <a:lnTo>
                    <a:pt x="36367" y="0"/>
                  </a:lnTo>
                  <a:lnTo>
                    <a:pt x="45302" y="2217"/>
                  </a:lnTo>
                  <a:lnTo>
                    <a:pt x="61469" y="14039"/>
                  </a:lnTo>
                  <a:lnTo>
                    <a:pt x="75283" y="32161"/>
                  </a:lnTo>
                  <a:lnTo>
                    <a:pt x="88467" y="68672"/>
                  </a:lnTo>
                  <a:lnTo>
                    <a:pt x="91961" y="95437"/>
                  </a:lnTo>
                  <a:lnTo>
                    <a:pt x="88214" y="106786"/>
                  </a:lnTo>
                  <a:lnTo>
                    <a:pt x="71571" y="125635"/>
                  </a:lnTo>
                  <a:lnTo>
                    <a:pt x="42114" y="143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48103" y="407865"/>
              <a:ext cx="126479" cy="181731"/>
            </a:xfrm>
            <a:custGeom>
              <a:avLst/>
              <a:gdLst/>
              <a:ahLst/>
              <a:cxnLst/>
              <a:rect l="0" t="0" r="0" b="0"/>
              <a:pathLst>
                <a:path w="126479" h="181731">
                  <a:moveTo>
                    <a:pt x="0" y="86974"/>
                  </a:moveTo>
                  <a:lnTo>
                    <a:pt x="62093" y="81385"/>
                  </a:lnTo>
                  <a:lnTo>
                    <a:pt x="103902" y="60610"/>
                  </a:lnTo>
                  <a:lnTo>
                    <a:pt x="120658" y="47571"/>
                  </a:lnTo>
                  <a:lnTo>
                    <a:pt x="124892" y="39648"/>
                  </a:lnTo>
                  <a:lnTo>
                    <a:pt x="126478" y="21487"/>
                  </a:lnTo>
                  <a:lnTo>
                    <a:pt x="122923" y="14070"/>
                  </a:lnTo>
                  <a:lnTo>
                    <a:pt x="109615" y="2709"/>
                  </a:lnTo>
                  <a:lnTo>
                    <a:pt x="88882" y="0"/>
                  </a:lnTo>
                  <a:lnTo>
                    <a:pt x="66410" y="3865"/>
                  </a:lnTo>
                  <a:lnTo>
                    <a:pt x="48623" y="13382"/>
                  </a:lnTo>
                  <a:lnTo>
                    <a:pt x="36038" y="31650"/>
                  </a:lnTo>
                  <a:lnTo>
                    <a:pt x="27715" y="55366"/>
                  </a:lnTo>
                  <a:lnTo>
                    <a:pt x="24200" y="93856"/>
                  </a:lnTo>
                  <a:lnTo>
                    <a:pt x="31217" y="128008"/>
                  </a:lnTo>
                  <a:lnTo>
                    <a:pt x="41560" y="149665"/>
                  </a:lnTo>
                  <a:lnTo>
                    <a:pt x="57076" y="164749"/>
                  </a:lnTo>
                  <a:lnTo>
                    <a:pt x="84228" y="181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9762" y="400082"/>
              <a:ext cx="61026" cy="157232"/>
            </a:xfrm>
            <a:custGeom>
              <a:avLst/>
              <a:gdLst/>
              <a:ahLst/>
              <a:cxnLst/>
              <a:rect l="0" t="0" r="0" b="0"/>
              <a:pathLst>
                <a:path w="61026" h="157232">
                  <a:moveTo>
                    <a:pt x="8383" y="94757"/>
                  </a:moveTo>
                  <a:lnTo>
                    <a:pt x="8383" y="153374"/>
                  </a:lnTo>
                  <a:lnTo>
                    <a:pt x="7213" y="157231"/>
                  </a:lnTo>
                  <a:lnTo>
                    <a:pt x="5263" y="155124"/>
                  </a:lnTo>
                  <a:lnTo>
                    <a:pt x="1147" y="140304"/>
                  </a:lnTo>
                  <a:lnTo>
                    <a:pt x="0" y="106823"/>
                  </a:lnTo>
                  <a:lnTo>
                    <a:pt x="3877" y="84912"/>
                  </a:lnTo>
                  <a:lnTo>
                    <a:pt x="18226" y="58435"/>
                  </a:lnTo>
                  <a:lnTo>
                    <a:pt x="48932" y="28527"/>
                  </a:lnTo>
                  <a:lnTo>
                    <a:pt x="610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27129" y="22109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3821" y="27556"/>
                  </a:lnTo>
                  <a:lnTo>
                    <a:pt x="8059" y="90018"/>
                  </a:lnTo>
                  <a:lnTo>
                    <a:pt x="2388" y="149114"/>
                  </a:lnTo>
                  <a:lnTo>
                    <a:pt x="3827" y="207959"/>
                  </a:lnTo>
                  <a:lnTo>
                    <a:pt x="5423" y="262439"/>
                  </a:lnTo>
                  <a:lnTo>
                    <a:pt x="1607" y="31250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63958" y="36849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2" y="0"/>
                  </a:lnTo>
                  <a:lnTo>
                    <a:pt x="5377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4528" y="473782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42943" y="421139"/>
              <a:ext cx="168457" cy="263214"/>
            </a:xfrm>
            <a:custGeom>
              <a:avLst/>
              <a:gdLst/>
              <a:ahLst/>
              <a:cxnLst/>
              <a:rect l="0" t="0" r="0" b="0"/>
              <a:pathLst>
                <a:path w="168457" h="263214">
                  <a:moveTo>
                    <a:pt x="168456" y="0"/>
                  </a:moveTo>
                  <a:lnTo>
                    <a:pt x="132539" y="61111"/>
                  </a:lnTo>
                  <a:lnTo>
                    <a:pt x="92568" y="121132"/>
                  </a:lnTo>
                  <a:lnTo>
                    <a:pt x="53279" y="183512"/>
                  </a:lnTo>
                  <a:lnTo>
                    <a:pt x="13703" y="23943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8538" y="652766"/>
              <a:ext cx="3621805" cy="200043"/>
            </a:xfrm>
            <a:custGeom>
              <a:avLst/>
              <a:gdLst/>
              <a:ahLst/>
              <a:cxnLst/>
              <a:rect l="0" t="0" r="0" b="0"/>
              <a:pathLst>
                <a:path w="3621805" h="200043">
                  <a:moveTo>
                    <a:pt x="3621804" y="0"/>
                  </a:moveTo>
                  <a:lnTo>
                    <a:pt x="3561420" y="8334"/>
                  </a:lnTo>
                  <a:lnTo>
                    <a:pt x="3500172" y="4506"/>
                  </a:lnTo>
                  <a:lnTo>
                    <a:pt x="3442915" y="1335"/>
                  </a:lnTo>
                  <a:lnTo>
                    <a:pt x="3390855" y="396"/>
                  </a:lnTo>
                  <a:lnTo>
                    <a:pt x="3329026" y="5707"/>
                  </a:lnTo>
                  <a:lnTo>
                    <a:pt x="3275612" y="9100"/>
                  </a:lnTo>
                  <a:lnTo>
                    <a:pt x="3215642" y="10247"/>
                  </a:lnTo>
                  <a:lnTo>
                    <a:pt x="3155616" y="10473"/>
                  </a:lnTo>
                  <a:lnTo>
                    <a:pt x="3093369" y="10518"/>
                  </a:lnTo>
                  <a:lnTo>
                    <a:pt x="3044611" y="10526"/>
                  </a:lnTo>
                  <a:lnTo>
                    <a:pt x="2987530" y="16117"/>
                  </a:lnTo>
                  <a:lnTo>
                    <a:pt x="2931752" y="19594"/>
                  </a:lnTo>
                  <a:lnTo>
                    <a:pt x="2878181" y="20624"/>
                  </a:lnTo>
                  <a:lnTo>
                    <a:pt x="2825263" y="20929"/>
                  </a:lnTo>
                  <a:lnTo>
                    <a:pt x="2766950" y="21019"/>
                  </a:lnTo>
                  <a:lnTo>
                    <a:pt x="2705218" y="21046"/>
                  </a:lnTo>
                  <a:lnTo>
                    <a:pt x="2642474" y="26643"/>
                  </a:lnTo>
                  <a:lnTo>
                    <a:pt x="2579429" y="30121"/>
                  </a:lnTo>
                  <a:lnTo>
                    <a:pt x="2516295" y="31152"/>
                  </a:lnTo>
                  <a:lnTo>
                    <a:pt x="2471071" y="31393"/>
                  </a:lnTo>
                  <a:lnTo>
                    <a:pt x="2424844" y="31500"/>
                  </a:lnTo>
                  <a:lnTo>
                    <a:pt x="2380903" y="31548"/>
                  </a:lnTo>
                  <a:lnTo>
                    <a:pt x="2331738" y="31569"/>
                  </a:lnTo>
                  <a:lnTo>
                    <a:pt x="2281030" y="32748"/>
                  </a:lnTo>
                  <a:lnTo>
                    <a:pt x="2235097" y="37172"/>
                  </a:lnTo>
                  <a:lnTo>
                    <a:pt x="2185047" y="39918"/>
                  </a:lnTo>
                  <a:lnTo>
                    <a:pt x="2132776" y="41138"/>
                  </a:lnTo>
                  <a:lnTo>
                    <a:pt x="2082249" y="41680"/>
                  </a:lnTo>
                  <a:lnTo>
                    <a:pt x="2035616" y="41922"/>
                  </a:lnTo>
                  <a:lnTo>
                    <a:pt x="1990323" y="43198"/>
                  </a:lnTo>
                  <a:lnTo>
                    <a:pt x="1942897" y="47665"/>
                  </a:lnTo>
                  <a:lnTo>
                    <a:pt x="1894523" y="50431"/>
                  </a:lnTo>
                  <a:lnTo>
                    <a:pt x="1845727" y="52829"/>
                  </a:lnTo>
                  <a:lnTo>
                    <a:pt x="1796744" y="57795"/>
                  </a:lnTo>
                  <a:lnTo>
                    <a:pt x="1747678" y="60782"/>
                  </a:lnTo>
                  <a:lnTo>
                    <a:pt x="1698574" y="62109"/>
                  </a:lnTo>
                  <a:lnTo>
                    <a:pt x="1649455" y="62699"/>
                  </a:lnTo>
                  <a:lnTo>
                    <a:pt x="1600327" y="66081"/>
                  </a:lnTo>
                  <a:lnTo>
                    <a:pt x="1550027" y="70314"/>
                  </a:lnTo>
                  <a:lnTo>
                    <a:pt x="1496476" y="72195"/>
                  </a:lnTo>
                  <a:lnTo>
                    <a:pt x="1441480" y="76150"/>
                  </a:lnTo>
                  <a:lnTo>
                    <a:pt x="1387012" y="80638"/>
                  </a:lnTo>
                  <a:lnTo>
                    <a:pt x="1335507" y="82633"/>
                  </a:lnTo>
                  <a:lnTo>
                    <a:pt x="1282201" y="86639"/>
                  </a:lnTo>
                  <a:lnTo>
                    <a:pt x="1228483" y="91149"/>
                  </a:lnTo>
                  <a:lnTo>
                    <a:pt x="1177313" y="93153"/>
                  </a:lnTo>
                  <a:lnTo>
                    <a:pt x="1127274" y="97164"/>
                  </a:lnTo>
                  <a:lnTo>
                    <a:pt x="1077739" y="102846"/>
                  </a:lnTo>
                  <a:lnTo>
                    <a:pt x="1028427" y="109270"/>
                  </a:lnTo>
                  <a:lnTo>
                    <a:pt x="979214" y="112906"/>
                  </a:lnTo>
                  <a:lnTo>
                    <a:pt x="928876" y="115691"/>
                  </a:lnTo>
                  <a:lnTo>
                    <a:pt x="875308" y="120829"/>
                  </a:lnTo>
                  <a:lnTo>
                    <a:pt x="823424" y="123892"/>
                  </a:lnTo>
                  <a:lnTo>
                    <a:pt x="771898" y="125253"/>
                  </a:lnTo>
                  <a:lnTo>
                    <a:pt x="717803" y="125858"/>
                  </a:lnTo>
                  <a:lnTo>
                    <a:pt x="662565" y="129247"/>
                  </a:lnTo>
                  <a:lnTo>
                    <a:pt x="606819" y="133482"/>
                  </a:lnTo>
                  <a:lnTo>
                    <a:pt x="550847" y="135365"/>
                  </a:lnTo>
                  <a:lnTo>
                    <a:pt x="494776" y="139321"/>
                  </a:lnTo>
                  <a:lnTo>
                    <a:pt x="438659" y="144979"/>
                  </a:lnTo>
                  <a:lnTo>
                    <a:pt x="382523" y="151393"/>
                  </a:lnTo>
                  <a:lnTo>
                    <a:pt x="329498" y="158143"/>
                  </a:lnTo>
                  <a:lnTo>
                    <a:pt x="278635" y="165042"/>
                  </a:lnTo>
                  <a:lnTo>
                    <a:pt x="228733" y="172008"/>
                  </a:lnTo>
                  <a:lnTo>
                    <a:pt x="176139" y="179004"/>
                  </a:lnTo>
                  <a:lnTo>
                    <a:pt x="123908" y="186012"/>
                  </a:lnTo>
                  <a:lnTo>
                    <a:pt x="77297" y="193027"/>
                  </a:lnTo>
                  <a:lnTo>
                    <a:pt x="42543" y="19692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516725" y="147398"/>
            <a:ext cx="5158965" cy="582743"/>
            <a:chOff x="4516725" y="147398"/>
            <a:chExt cx="5158965" cy="582743"/>
          </a:xfrm>
        </p:grpSpPr>
        <p:sp>
          <p:nvSpPr>
            <p:cNvPr id="29" name="Freeform 28"/>
            <p:cNvSpPr/>
            <p:nvPr/>
          </p:nvSpPr>
          <p:spPr>
            <a:xfrm>
              <a:off x="4516725" y="410611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0656" y="17958"/>
                  </a:lnTo>
                  <a:lnTo>
                    <a:pt x="2832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27336" y="231626"/>
              <a:ext cx="40657" cy="400084"/>
            </a:xfrm>
            <a:custGeom>
              <a:avLst/>
              <a:gdLst/>
              <a:ahLst/>
              <a:cxnLst/>
              <a:rect l="0" t="0" r="0" b="0"/>
              <a:pathLst>
                <a:path w="40657" h="400084">
                  <a:moveTo>
                    <a:pt x="31586" y="0"/>
                  </a:moveTo>
                  <a:lnTo>
                    <a:pt x="40651" y="58617"/>
                  </a:lnTo>
                  <a:lnTo>
                    <a:pt x="40656" y="116301"/>
                  </a:lnTo>
                  <a:lnTo>
                    <a:pt x="34793" y="178609"/>
                  </a:lnTo>
                  <a:lnTo>
                    <a:pt x="31366" y="239705"/>
                  </a:lnTo>
                  <a:lnTo>
                    <a:pt x="23462" y="290823"/>
                  </a:lnTo>
                  <a:lnTo>
                    <a:pt x="13711" y="34587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89359" y="273740"/>
              <a:ext cx="159077" cy="326385"/>
            </a:xfrm>
            <a:custGeom>
              <a:avLst/>
              <a:gdLst/>
              <a:ahLst/>
              <a:cxnLst/>
              <a:rect l="0" t="0" r="0" b="0"/>
              <a:pathLst>
                <a:path w="159077" h="326385">
                  <a:moveTo>
                    <a:pt x="159076" y="0"/>
                  </a:moveTo>
                  <a:lnTo>
                    <a:pt x="109578" y="58564"/>
                  </a:lnTo>
                  <a:lnTo>
                    <a:pt x="53776" y="115771"/>
                  </a:lnTo>
                  <a:lnTo>
                    <a:pt x="6462" y="161044"/>
                  </a:lnTo>
                  <a:lnTo>
                    <a:pt x="1181" y="170534"/>
                  </a:lnTo>
                  <a:lnTo>
                    <a:pt x="0" y="179200"/>
                  </a:lnTo>
                  <a:lnTo>
                    <a:pt x="4928" y="195068"/>
                  </a:lnTo>
                  <a:lnTo>
                    <a:pt x="64112" y="253172"/>
                  </a:lnTo>
                  <a:lnTo>
                    <a:pt x="122148" y="302272"/>
                  </a:lnTo>
                  <a:lnTo>
                    <a:pt x="14854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2134" y="403457"/>
              <a:ext cx="162194" cy="196668"/>
            </a:xfrm>
            <a:custGeom>
              <a:avLst/>
              <a:gdLst/>
              <a:ahLst/>
              <a:cxnLst/>
              <a:rect l="0" t="0" r="0" b="0"/>
              <a:pathLst>
                <a:path w="162194" h="196668">
                  <a:moveTo>
                    <a:pt x="0" y="70325"/>
                  </a:moveTo>
                  <a:lnTo>
                    <a:pt x="37478" y="78658"/>
                  </a:lnTo>
                  <a:lnTo>
                    <a:pt x="72326" y="77083"/>
                  </a:lnTo>
                  <a:lnTo>
                    <a:pt x="126162" y="62809"/>
                  </a:lnTo>
                  <a:lnTo>
                    <a:pt x="147319" y="56066"/>
                  </a:lnTo>
                  <a:lnTo>
                    <a:pt x="154365" y="49121"/>
                  </a:lnTo>
                  <a:lnTo>
                    <a:pt x="162193" y="28925"/>
                  </a:lnTo>
                  <a:lnTo>
                    <a:pt x="160771" y="20498"/>
                  </a:lnTo>
                  <a:lnTo>
                    <a:pt x="156314" y="13711"/>
                  </a:lnTo>
                  <a:lnTo>
                    <a:pt x="149833" y="8015"/>
                  </a:lnTo>
                  <a:lnTo>
                    <a:pt x="130154" y="1688"/>
                  </a:lnTo>
                  <a:lnTo>
                    <a:pt x="118355" y="0"/>
                  </a:lnTo>
                  <a:lnTo>
                    <a:pt x="95886" y="4364"/>
                  </a:lnTo>
                  <a:lnTo>
                    <a:pt x="66626" y="19975"/>
                  </a:lnTo>
                  <a:lnTo>
                    <a:pt x="43138" y="42538"/>
                  </a:lnTo>
                  <a:lnTo>
                    <a:pt x="35778" y="51801"/>
                  </a:lnTo>
                  <a:lnTo>
                    <a:pt x="27600" y="74570"/>
                  </a:lnTo>
                  <a:lnTo>
                    <a:pt x="25135" y="100288"/>
                  </a:lnTo>
                  <a:lnTo>
                    <a:pt x="27939" y="127315"/>
                  </a:lnTo>
                  <a:lnTo>
                    <a:pt x="36204" y="148686"/>
                  </a:lnTo>
                  <a:lnTo>
                    <a:pt x="73700" y="19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23120" y="383563"/>
              <a:ext cx="157196" cy="206033"/>
            </a:xfrm>
            <a:custGeom>
              <a:avLst/>
              <a:gdLst/>
              <a:ahLst/>
              <a:cxnLst/>
              <a:rect l="0" t="0" r="0" b="0"/>
              <a:pathLst>
                <a:path w="157196" h="206033">
                  <a:moveTo>
                    <a:pt x="51698" y="100747"/>
                  </a:moveTo>
                  <a:lnTo>
                    <a:pt x="105573" y="82789"/>
                  </a:lnTo>
                  <a:lnTo>
                    <a:pt x="135122" y="71380"/>
                  </a:lnTo>
                  <a:lnTo>
                    <a:pt x="151557" y="60009"/>
                  </a:lnTo>
                  <a:lnTo>
                    <a:pt x="155705" y="52532"/>
                  </a:lnTo>
                  <a:lnTo>
                    <a:pt x="157195" y="34864"/>
                  </a:lnTo>
                  <a:lnTo>
                    <a:pt x="150838" y="18434"/>
                  </a:lnTo>
                  <a:lnTo>
                    <a:pt x="145867" y="10777"/>
                  </a:lnTo>
                  <a:lnTo>
                    <a:pt x="137875" y="5672"/>
                  </a:lnTo>
                  <a:lnTo>
                    <a:pt x="116515" y="0"/>
                  </a:lnTo>
                  <a:lnTo>
                    <a:pt x="83771" y="2396"/>
                  </a:lnTo>
                  <a:lnTo>
                    <a:pt x="65563" y="10632"/>
                  </a:lnTo>
                  <a:lnTo>
                    <a:pt x="21505" y="42867"/>
                  </a:lnTo>
                  <a:lnTo>
                    <a:pt x="9813" y="60985"/>
                  </a:lnTo>
                  <a:lnTo>
                    <a:pt x="2243" y="96505"/>
                  </a:lnTo>
                  <a:lnTo>
                    <a:pt x="0" y="136665"/>
                  </a:lnTo>
                  <a:lnTo>
                    <a:pt x="5715" y="158045"/>
                  </a:lnTo>
                  <a:lnTo>
                    <a:pt x="28447" y="190834"/>
                  </a:lnTo>
                  <a:lnTo>
                    <a:pt x="38635" y="199278"/>
                  </a:lnTo>
                  <a:lnTo>
                    <a:pt x="51698" y="206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43274" y="378463"/>
              <a:ext cx="105894" cy="351678"/>
            </a:xfrm>
            <a:custGeom>
              <a:avLst/>
              <a:gdLst/>
              <a:ahLst/>
              <a:cxnLst/>
              <a:rect l="0" t="0" r="0" b="0"/>
              <a:pathLst>
                <a:path w="105894" h="351678">
                  <a:moveTo>
                    <a:pt x="0" y="137433"/>
                  </a:moveTo>
                  <a:lnTo>
                    <a:pt x="14655" y="196050"/>
                  </a:lnTo>
                  <a:lnTo>
                    <a:pt x="20962" y="258629"/>
                  </a:lnTo>
                  <a:lnTo>
                    <a:pt x="27918" y="309953"/>
                  </a:lnTo>
                  <a:lnTo>
                    <a:pt x="30499" y="351677"/>
                  </a:lnTo>
                  <a:lnTo>
                    <a:pt x="30861" y="351622"/>
                  </a:lnTo>
                  <a:lnTo>
                    <a:pt x="25853" y="312323"/>
                  </a:lnTo>
                  <a:lnTo>
                    <a:pt x="13599" y="255471"/>
                  </a:lnTo>
                  <a:lnTo>
                    <a:pt x="4549" y="206202"/>
                  </a:lnTo>
                  <a:lnTo>
                    <a:pt x="1348" y="155729"/>
                  </a:lnTo>
                  <a:lnTo>
                    <a:pt x="267" y="96160"/>
                  </a:lnTo>
                  <a:lnTo>
                    <a:pt x="53" y="33744"/>
                  </a:lnTo>
                  <a:lnTo>
                    <a:pt x="4715" y="21514"/>
                  </a:lnTo>
                  <a:lnTo>
                    <a:pt x="12502" y="12190"/>
                  </a:lnTo>
                  <a:lnTo>
                    <a:pt x="22373" y="4805"/>
                  </a:lnTo>
                  <a:lnTo>
                    <a:pt x="32463" y="1051"/>
                  </a:lnTo>
                  <a:lnTo>
                    <a:pt x="53033" y="0"/>
                  </a:lnTo>
                  <a:lnTo>
                    <a:pt x="70753" y="6551"/>
                  </a:lnTo>
                  <a:lnTo>
                    <a:pt x="86428" y="18432"/>
                  </a:lnTo>
                  <a:lnTo>
                    <a:pt x="101194" y="35411"/>
                  </a:lnTo>
                  <a:lnTo>
                    <a:pt x="104897" y="44852"/>
                  </a:lnTo>
                  <a:lnTo>
                    <a:pt x="105893" y="64700"/>
                  </a:lnTo>
                  <a:lnTo>
                    <a:pt x="99316" y="82100"/>
                  </a:lnTo>
                  <a:lnTo>
                    <a:pt x="76030" y="112335"/>
                  </a:lnTo>
                  <a:lnTo>
                    <a:pt x="65767" y="120429"/>
                  </a:lnTo>
                  <a:lnTo>
                    <a:pt x="52643" y="126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02674" y="336911"/>
              <a:ext cx="151421" cy="178986"/>
            </a:xfrm>
            <a:custGeom>
              <a:avLst/>
              <a:gdLst/>
              <a:ahLst/>
              <a:cxnLst/>
              <a:rect l="0" t="0" r="0" b="0"/>
              <a:pathLst>
                <a:path w="151421" h="178986">
                  <a:moveTo>
                    <a:pt x="93284" y="0"/>
                  </a:moveTo>
                  <a:lnTo>
                    <a:pt x="40579" y="19129"/>
                  </a:lnTo>
                  <a:lnTo>
                    <a:pt x="2491" y="49804"/>
                  </a:lnTo>
                  <a:lnTo>
                    <a:pt x="0" y="56599"/>
                  </a:lnTo>
                  <a:lnTo>
                    <a:pt x="679" y="63469"/>
                  </a:lnTo>
                  <a:lnTo>
                    <a:pt x="3471" y="70389"/>
                  </a:lnTo>
                  <a:lnTo>
                    <a:pt x="19052" y="81197"/>
                  </a:lnTo>
                  <a:lnTo>
                    <a:pt x="42745" y="88730"/>
                  </a:lnTo>
                  <a:lnTo>
                    <a:pt x="99376" y="96686"/>
                  </a:lnTo>
                  <a:lnTo>
                    <a:pt x="121728" y="103803"/>
                  </a:lnTo>
                  <a:lnTo>
                    <a:pt x="139461" y="114765"/>
                  </a:lnTo>
                  <a:lnTo>
                    <a:pt x="145126" y="123304"/>
                  </a:lnTo>
                  <a:lnTo>
                    <a:pt x="151420" y="145269"/>
                  </a:lnTo>
                  <a:lnTo>
                    <a:pt x="149589" y="154168"/>
                  </a:lnTo>
                  <a:lnTo>
                    <a:pt x="144859" y="161270"/>
                  </a:lnTo>
                  <a:lnTo>
                    <a:pt x="138195" y="167175"/>
                  </a:lnTo>
                  <a:lnTo>
                    <a:pt x="115195" y="173736"/>
                  </a:lnTo>
                  <a:lnTo>
                    <a:pt x="78720" y="177430"/>
                  </a:lnTo>
                  <a:lnTo>
                    <a:pt x="5117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27627" y="157927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0" y="145162"/>
                  </a:lnTo>
                  <a:lnTo>
                    <a:pt x="0" y="201328"/>
                  </a:lnTo>
                  <a:lnTo>
                    <a:pt x="0" y="255535"/>
                  </a:lnTo>
                  <a:lnTo>
                    <a:pt x="0" y="3063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48642" y="294797"/>
              <a:ext cx="294799" cy="50991"/>
            </a:xfrm>
            <a:custGeom>
              <a:avLst/>
              <a:gdLst/>
              <a:ahLst/>
              <a:cxnLst/>
              <a:rect l="0" t="0" r="0" b="0"/>
              <a:pathLst>
                <a:path w="294799" h="50991">
                  <a:moveTo>
                    <a:pt x="294798" y="0"/>
                  </a:moveTo>
                  <a:lnTo>
                    <a:pt x="236181" y="23720"/>
                  </a:lnTo>
                  <a:lnTo>
                    <a:pt x="173601" y="37268"/>
                  </a:lnTo>
                  <a:lnTo>
                    <a:pt x="111154" y="44277"/>
                  </a:lnTo>
                  <a:lnTo>
                    <a:pt x="58741" y="509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53969" y="168455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3119" y="42692"/>
                  </a:lnTo>
                  <a:lnTo>
                    <a:pt x="14653" y="95521"/>
                  </a:lnTo>
                  <a:lnTo>
                    <a:pt x="19159" y="145156"/>
                  </a:lnTo>
                  <a:lnTo>
                    <a:pt x="20494" y="196908"/>
                  </a:lnTo>
                  <a:lnTo>
                    <a:pt x="20890" y="254875"/>
                  </a:lnTo>
                  <a:lnTo>
                    <a:pt x="21007" y="310915"/>
                  </a:lnTo>
                  <a:lnTo>
                    <a:pt x="22193" y="318411"/>
                  </a:lnTo>
                  <a:lnTo>
                    <a:pt x="24154" y="318729"/>
                  </a:lnTo>
                  <a:lnTo>
                    <a:pt x="26631" y="314262"/>
                  </a:lnTo>
                  <a:lnTo>
                    <a:pt x="36739" y="253084"/>
                  </a:lnTo>
                  <a:lnTo>
                    <a:pt x="46110" y="221217"/>
                  </a:lnTo>
                  <a:lnTo>
                    <a:pt x="51797" y="212989"/>
                  </a:lnTo>
                  <a:lnTo>
                    <a:pt x="67474" y="200727"/>
                  </a:lnTo>
                  <a:lnTo>
                    <a:pt x="86141" y="197617"/>
                  </a:lnTo>
                  <a:lnTo>
                    <a:pt x="96031" y="198425"/>
                  </a:lnTo>
                  <a:lnTo>
                    <a:pt x="103795" y="202474"/>
                  </a:lnTo>
                  <a:lnTo>
                    <a:pt x="139850" y="246587"/>
                  </a:lnTo>
                  <a:lnTo>
                    <a:pt x="160904" y="295382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18444" y="302800"/>
              <a:ext cx="133086" cy="255211"/>
            </a:xfrm>
            <a:custGeom>
              <a:avLst/>
              <a:gdLst/>
              <a:ahLst/>
              <a:cxnLst/>
              <a:rect l="0" t="0" r="0" b="0"/>
              <a:pathLst>
                <a:path w="133086" h="255211">
                  <a:moveTo>
                    <a:pt x="56623" y="128868"/>
                  </a:moveTo>
                  <a:lnTo>
                    <a:pt x="119085" y="71303"/>
                  </a:lnTo>
                  <a:lnTo>
                    <a:pt x="130397" y="52981"/>
                  </a:lnTo>
                  <a:lnTo>
                    <a:pt x="133085" y="33139"/>
                  </a:lnTo>
                  <a:lnTo>
                    <a:pt x="132164" y="22935"/>
                  </a:lnTo>
                  <a:lnTo>
                    <a:pt x="128041" y="14962"/>
                  </a:lnTo>
                  <a:lnTo>
                    <a:pt x="114101" y="2984"/>
                  </a:lnTo>
                  <a:lnTo>
                    <a:pt x="93087" y="0"/>
                  </a:lnTo>
                  <a:lnTo>
                    <a:pt x="70490" y="3743"/>
                  </a:lnTo>
                  <a:lnTo>
                    <a:pt x="44615" y="19004"/>
                  </a:lnTo>
                  <a:lnTo>
                    <a:pt x="29449" y="31686"/>
                  </a:lnTo>
                  <a:lnTo>
                    <a:pt x="13347" y="63159"/>
                  </a:lnTo>
                  <a:lnTo>
                    <a:pt x="1166" y="96530"/>
                  </a:lnTo>
                  <a:lnTo>
                    <a:pt x="0" y="118005"/>
                  </a:lnTo>
                  <a:lnTo>
                    <a:pt x="15084" y="181481"/>
                  </a:lnTo>
                  <a:lnTo>
                    <a:pt x="22953" y="201385"/>
                  </a:lnTo>
                  <a:lnTo>
                    <a:pt x="41707" y="225744"/>
                  </a:lnTo>
                  <a:lnTo>
                    <a:pt x="66632" y="245439"/>
                  </a:lnTo>
                  <a:lnTo>
                    <a:pt x="88209" y="255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08064" y="355306"/>
              <a:ext cx="178795" cy="191488"/>
            </a:xfrm>
            <a:custGeom>
              <a:avLst/>
              <a:gdLst/>
              <a:ahLst/>
              <a:cxnLst/>
              <a:rect l="0" t="0" r="0" b="0"/>
              <a:pathLst>
                <a:path w="178795" h="191488">
                  <a:moveTo>
                    <a:pt x="172371" y="23719"/>
                  </a:moveTo>
                  <a:lnTo>
                    <a:pt x="161192" y="12541"/>
                  </a:lnTo>
                  <a:lnTo>
                    <a:pt x="131884" y="0"/>
                  </a:lnTo>
                  <a:lnTo>
                    <a:pt x="106804" y="1869"/>
                  </a:lnTo>
                  <a:lnTo>
                    <a:pt x="58164" y="22133"/>
                  </a:lnTo>
                  <a:lnTo>
                    <a:pt x="31037" y="41837"/>
                  </a:lnTo>
                  <a:lnTo>
                    <a:pt x="13771" y="68082"/>
                  </a:lnTo>
                  <a:lnTo>
                    <a:pt x="1246" y="98085"/>
                  </a:lnTo>
                  <a:lnTo>
                    <a:pt x="0" y="121892"/>
                  </a:lnTo>
                  <a:lnTo>
                    <a:pt x="1305" y="134791"/>
                  </a:lnTo>
                  <a:lnTo>
                    <a:pt x="12114" y="155363"/>
                  </a:lnTo>
                  <a:lnTo>
                    <a:pt x="42059" y="187633"/>
                  </a:lnTo>
                  <a:lnTo>
                    <a:pt x="52742" y="191487"/>
                  </a:lnTo>
                  <a:lnTo>
                    <a:pt x="93382" y="191322"/>
                  </a:lnTo>
                  <a:lnTo>
                    <a:pt x="117377" y="186727"/>
                  </a:lnTo>
                  <a:lnTo>
                    <a:pt x="136620" y="174546"/>
                  </a:lnTo>
                  <a:lnTo>
                    <a:pt x="168039" y="143719"/>
                  </a:lnTo>
                  <a:lnTo>
                    <a:pt x="176295" y="119947"/>
                  </a:lnTo>
                  <a:lnTo>
                    <a:pt x="178794" y="93393"/>
                  </a:lnTo>
                  <a:lnTo>
                    <a:pt x="172371" y="55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35426" y="368497"/>
              <a:ext cx="60824" cy="130109"/>
            </a:xfrm>
            <a:custGeom>
              <a:avLst/>
              <a:gdLst/>
              <a:ahLst/>
              <a:cxnLst/>
              <a:rect l="0" t="0" r="0" b="0"/>
              <a:pathLst>
                <a:path w="60824" h="130109">
                  <a:moveTo>
                    <a:pt x="8180" y="73699"/>
                  </a:moveTo>
                  <a:lnTo>
                    <a:pt x="11299" y="116391"/>
                  </a:lnTo>
                  <a:lnTo>
                    <a:pt x="14246" y="130108"/>
                  </a:lnTo>
                  <a:lnTo>
                    <a:pt x="11656" y="124506"/>
                  </a:lnTo>
                  <a:lnTo>
                    <a:pt x="1631" y="91144"/>
                  </a:lnTo>
                  <a:lnTo>
                    <a:pt x="0" y="54042"/>
                  </a:lnTo>
                  <a:lnTo>
                    <a:pt x="3765" y="27138"/>
                  </a:lnTo>
                  <a:lnTo>
                    <a:pt x="9916" y="18092"/>
                  </a:lnTo>
                  <a:lnTo>
                    <a:pt x="18696" y="12061"/>
                  </a:lnTo>
                  <a:lnTo>
                    <a:pt x="608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04461" y="389554"/>
              <a:ext cx="18131" cy="136871"/>
            </a:xfrm>
            <a:custGeom>
              <a:avLst/>
              <a:gdLst/>
              <a:ahLst/>
              <a:cxnLst/>
              <a:rect l="0" t="0" r="0" b="0"/>
              <a:pathLst>
                <a:path w="18131" h="136871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5791" y="111636"/>
                  </a:lnTo>
                  <a:lnTo>
                    <a:pt x="760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01534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96290" y="375007"/>
              <a:ext cx="164461" cy="316088"/>
            </a:xfrm>
            <a:custGeom>
              <a:avLst/>
              <a:gdLst/>
              <a:ahLst/>
              <a:cxnLst/>
              <a:rect l="0" t="0" r="0" b="0"/>
              <a:pathLst>
                <a:path w="164461" h="316088">
                  <a:moveTo>
                    <a:pt x="115813" y="98775"/>
                  </a:moveTo>
                  <a:lnTo>
                    <a:pt x="126991" y="82007"/>
                  </a:lnTo>
                  <a:lnTo>
                    <a:pt x="129360" y="61297"/>
                  </a:lnTo>
                  <a:lnTo>
                    <a:pt x="125344" y="37664"/>
                  </a:lnTo>
                  <a:lnTo>
                    <a:pt x="115760" y="15463"/>
                  </a:lnTo>
                  <a:lnTo>
                    <a:pt x="107589" y="8138"/>
                  </a:lnTo>
                  <a:lnTo>
                    <a:pt x="86032" y="0"/>
                  </a:lnTo>
                  <a:lnTo>
                    <a:pt x="63973" y="2623"/>
                  </a:lnTo>
                  <a:lnTo>
                    <a:pt x="43640" y="11587"/>
                  </a:lnTo>
                  <a:lnTo>
                    <a:pt x="26805" y="23370"/>
                  </a:lnTo>
                  <a:lnTo>
                    <a:pt x="14643" y="39525"/>
                  </a:lnTo>
                  <a:lnTo>
                    <a:pt x="9762" y="48747"/>
                  </a:lnTo>
                  <a:lnTo>
                    <a:pt x="7458" y="68351"/>
                  </a:lnTo>
                  <a:lnTo>
                    <a:pt x="8482" y="78492"/>
                  </a:lnTo>
                  <a:lnTo>
                    <a:pt x="12674" y="86423"/>
                  </a:lnTo>
                  <a:lnTo>
                    <a:pt x="26689" y="98354"/>
                  </a:lnTo>
                  <a:lnTo>
                    <a:pt x="59900" y="106059"/>
                  </a:lnTo>
                  <a:lnTo>
                    <a:pt x="82774" y="101622"/>
                  </a:lnTo>
                  <a:lnTo>
                    <a:pt x="112263" y="85971"/>
                  </a:lnTo>
                  <a:lnTo>
                    <a:pt x="120466" y="79710"/>
                  </a:lnTo>
                  <a:lnTo>
                    <a:pt x="127104" y="79046"/>
                  </a:lnTo>
                  <a:lnTo>
                    <a:pt x="132698" y="82113"/>
                  </a:lnTo>
                  <a:lnTo>
                    <a:pt x="137599" y="87667"/>
                  </a:lnTo>
                  <a:lnTo>
                    <a:pt x="143043" y="106316"/>
                  </a:lnTo>
                  <a:lnTo>
                    <a:pt x="152128" y="156417"/>
                  </a:lnTo>
                  <a:lnTo>
                    <a:pt x="164017" y="211373"/>
                  </a:lnTo>
                  <a:lnTo>
                    <a:pt x="164460" y="267289"/>
                  </a:lnTo>
                  <a:lnTo>
                    <a:pt x="162282" y="281308"/>
                  </a:lnTo>
                  <a:lnTo>
                    <a:pt x="157321" y="291823"/>
                  </a:lnTo>
                  <a:lnTo>
                    <a:pt x="142450" y="306627"/>
                  </a:lnTo>
                  <a:lnTo>
                    <a:pt x="121023" y="313986"/>
                  </a:lnTo>
                  <a:lnTo>
                    <a:pt x="97072" y="316087"/>
                  </a:lnTo>
                  <a:lnTo>
                    <a:pt x="46861" y="311023"/>
                  </a:lnTo>
                  <a:lnTo>
                    <a:pt x="0" y="309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17388" y="38955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7409" y="4269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06860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17084" y="379055"/>
              <a:ext cx="131932" cy="105256"/>
            </a:xfrm>
            <a:custGeom>
              <a:avLst/>
              <a:gdLst/>
              <a:ahLst/>
              <a:cxnLst/>
              <a:rect l="0" t="0" r="0" b="0"/>
              <a:pathLst>
                <a:path w="131932" h="105256">
                  <a:moveTo>
                    <a:pt x="5589" y="63141"/>
                  </a:moveTo>
                  <a:lnTo>
                    <a:pt x="5589" y="85498"/>
                  </a:lnTo>
                  <a:lnTo>
                    <a:pt x="4419" y="88574"/>
                  </a:lnTo>
                  <a:lnTo>
                    <a:pt x="2470" y="87116"/>
                  </a:lnTo>
                  <a:lnTo>
                    <a:pt x="0" y="82634"/>
                  </a:lnTo>
                  <a:lnTo>
                    <a:pt x="376" y="68295"/>
                  </a:lnTo>
                  <a:lnTo>
                    <a:pt x="8412" y="15424"/>
                  </a:lnTo>
                  <a:lnTo>
                    <a:pt x="22052" y="1769"/>
                  </a:lnTo>
                  <a:lnTo>
                    <a:pt x="30602" y="0"/>
                  </a:lnTo>
                  <a:lnTo>
                    <a:pt x="49462" y="4273"/>
                  </a:lnTo>
                  <a:lnTo>
                    <a:pt x="74221" y="19833"/>
                  </a:lnTo>
                  <a:lnTo>
                    <a:pt x="117756" y="74489"/>
                  </a:lnTo>
                  <a:lnTo>
                    <a:pt x="131931" y="105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62681" y="351620"/>
              <a:ext cx="196905" cy="164277"/>
            </a:xfrm>
            <a:custGeom>
              <a:avLst/>
              <a:gdLst/>
              <a:ahLst/>
              <a:cxnLst/>
              <a:rect l="0" t="0" r="0" b="0"/>
              <a:pathLst>
                <a:path w="196905" h="164277">
                  <a:moveTo>
                    <a:pt x="133734" y="69519"/>
                  </a:moveTo>
                  <a:lnTo>
                    <a:pt x="84235" y="9926"/>
                  </a:lnTo>
                  <a:lnTo>
                    <a:pt x="64161" y="2089"/>
                  </a:lnTo>
                  <a:lnTo>
                    <a:pt x="52256" y="0"/>
                  </a:lnTo>
                  <a:lnTo>
                    <a:pt x="32791" y="3917"/>
                  </a:lnTo>
                  <a:lnTo>
                    <a:pt x="24325" y="8237"/>
                  </a:lnTo>
                  <a:lnTo>
                    <a:pt x="11798" y="22396"/>
                  </a:lnTo>
                  <a:lnTo>
                    <a:pt x="3500" y="41556"/>
                  </a:lnTo>
                  <a:lnTo>
                    <a:pt x="0" y="78652"/>
                  </a:lnTo>
                  <a:lnTo>
                    <a:pt x="7021" y="116939"/>
                  </a:lnTo>
                  <a:lnTo>
                    <a:pt x="17366" y="135828"/>
                  </a:lnTo>
                  <a:lnTo>
                    <a:pt x="25739" y="140631"/>
                  </a:lnTo>
                  <a:lnTo>
                    <a:pt x="47521" y="142849"/>
                  </a:lnTo>
                  <a:lnTo>
                    <a:pt x="66561" y="136815"/>
                  </a:lnTo>
                  <a:lnTo>
                    <a:pt x="74913" y="131931"/>
                  </a:lnTo>
                  <a:lnTo>
                    <a:pt x="87314" y="114025"/>
                  </a:lnTo>
                  <a:lnTo>
                    <a:pt x="92259" y="102700"/>
                  </a:lnTo>
                  <a:lnTo>
                    <a:pt x="96725" y="99828"/>
                  </a:lnTo>
                  <a:lnTo>
                    <a:pt x="100872" y="102594"/>
                  </a:lnTo>
                  <a:lnTo>
                    <a:pt x="121523" y="135064"/>
                  </a:lnTo>
                  <a:lnTo>
                    <a:pt x="137665" y="148563"/>
                  </a:lnTo>
                  <a:lnTo>
                    <a:pt x="156538" y="157293"/>
                  </a:lnTo>
                  <a:lnTo>
                    <a:pt x="196904" y="164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12228" y="147398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7235" y="231264"/>
                  </a:lnTo>
                  <a:lnTo>
                    <a:pt x="9553" y="287282"/>
                  </a:lnTo>
                  <a:lnTo>
                    <a:pt x="10239" y="344824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49140" y="380511"/>
              <a:ext cx="136871" cy="167983"/>
            </a:xfrm>
            <a:custGeom>
              <a:avLst/>
              <a:gdLst/>
              <a:ahLst/>
              <a:cxnLst/>
              <a:rect l="0" t="0" r="0" b="0"/>
              <a:pathLst>
                <a:path w="136871" h="167983">
                  <a:moveTo>
                    <a:pt x="0" y="19571"/>
                  </a:moveTo>
                  <a:lnTo>
                    <a:pt x="8333" y="73716"/>
                  </a:lnTo>
                  <a:lnTo>
                    <a:pt x="4506" y="128663"/>
                  </a:lnTo>
                  <a:lnTo>
                    <a:pt x="6956" y="167982"/>
                  </a:lnTo>
                  <a:lnTo>
                    <a:pt x="3871" y="158841"/>
                  </a:lnTo>
                  <a:lnTo>
                    <a:pt x="764" y="107610"/>
                  </a:lnTo>
                  <a:lnTo>
                    <a:pt x="3271" y="54336"/>
                  </a:lnTo>
                  <a:lnTo>
                    <a:pt x="14617" y="20513"/>
                  </a:lnTo>
                  <a:lnTo>
                    <a:pt x="20273" y="9671"/>
                  </a:lnTo>
                  <a:lnTo>
                    <a:pt x="27553" y="3612"/>
                  </a:lnTo>
                  <a:lnTo>
                    <a:pt x="35916" y="743"/>
                  </a:lnTo>
                  <a:lnTo>
                    <a:pt x="45001" y="0"/>
                  </a:lnTo>
                  <a:lnTo>
                    <a:pt x="53397" y="3015"/>
                  </a:lnTo>
                  <a:lnTo>
                    <a:pt x="68966" y="15722"/>
                  </a:lnTo>
                  <a:lnTo>
                    <a:pt x="112196" y="78389"/>
                  </a:lnTo>
                  <a:lnTo>
                    <a:pt x="130783" y="123997"/>
                  </a:lnTo>
                  <a:lnTo>
                    <a:pt x="136870" y="166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07501" y="389554"/>
              <a:ext cx="104852" cy="145152"/>
            </a:xfrm>
            <a:custGeom>
              <a:avLst/>
              <a:gdLst/>
              <a:ahLst/>
              <a:cxnLst/>
              <a:rect l="0" t="0" r="0" b="0"/>
              <a:pathLst>
                <a:path w="104852" h="145152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998" y="121544"/>
                  </a:lnTo>
                  <a:lnTo>
                    <a:pt x="10873" y="133672"/>
                  </a:lnTo>
                  <a:lnTo>
                    <a:pt x="18802" y="140587"/>
                  </a:lnTo>
                  <a:lnTo>
                    <a:pt x="28768" y="144028"/>
                  </a:lnTo>
                  <a:lnTo>
                    <a:pt x="40091" y="145151"/>
                  </a:lnTo>
                  <a:lnTo>
                    <a:pt x="62031" y="140161"/>
                  </a:lnTo>
                  <a:lnTo>
                    <a:pt x="72794" y="135555"/>
                  </a:lnTo>
                  <a:lnTo>
                    <a:pt x="87874" y="117958"/>
                  </a:lnTo>
                  <a:lnTo>
                    <a:pt x="97306" y="94540"/>
                  </a:lnTo>
                  <a:lnTo>
                    <a:pt x="103361" y="41378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86052" y="381106"/>
              <a:ext cx="200042" cy="176905"/>
            </a:xfrm>
            <a:custGeom>
              <a:avLst/>
              <a:gdLst/>
              <a:ahLst/>
              <a:cxnLst/>
              <a:rect l="0" t="0" r="0" b="0"/>
              <a:pathLst>
                <a:path w="200042" h="176905">
                  <a:moveTo>
                    <a:pt x="0" y="103204"/>
                  </a:moveTo>
                  <a:lnTo>
                    <a:pt x="5589" y="125561"/>
                  </a:lnTo>
                  <a:lnTo>
                    <a:pt x="7236" y="127468"/>
                  </a:lnTo>
                  <a:lnTo>
                    <a:pt x="9065" y="117108"/>
                  </a:lnTo>
                  <a:lnTo>
                    <a:pt x="10335" y="59224"/>
                  </a:lnTo>
                  <a:lnTo>
                    <a:pt x="10400" y="45808"/>
                  </a:lnTo>
                  <a:lnTo>
                    <a:pt x="13952" y="35694"/>
                  </a:lnTo>
                  <a:lnTo>
                    <a:pt x="27258" y="21337"/>
                  </a:lnTo>
                  <a:lnTo>
                    <a:pt x="34550" y="20550"/>
                  </a:lnTo>
                  <a:lnTo>
                    <a:pt x="41751" y="23535"/>
                  </a:lnTo>
                  <a:lnTo>
                    <a:pt x="55990" y="37380"/>
                  </a:lnTo>
                  <a:lnTo>
                    <a:pt x="70118" y="59131"/>
                  </a:lnTo>
                  <a:lnTo>
                    <a:pt x="74821" y="62124"/>
                  </a:lnTo>
                  <a:lnTo>
                    <a:pt x="77957" y="59440"/>
                  </a:lnTo>
                  <a:lnTo>
                    <a:pt x="92977" y="18542"/>
                  </a:lnTo>
                  <a:lnTo>
                    <a:pt x="104103" y="2796"/>
                  </a:lnTo>
                  <a:lnTo>
                    <a:pt x="110346" y="0"/>
                  </a:lnTo>
                  <a:lnTo>
                    <a:pt x="116848" y="477"/>
                  </a:lnTo>
                  <a:lnTo>
                    <a:pt x="130311" y="7245"/>
                  </a:lnTo>
                  <a:lnTo>
                    <a:pt x="144094" y="18052"/>
                  </a:lnTo>
                  <a:lnTo>
                    <a:pt x="176956" y="78051"/>
                  </a:lnTo>
                  <a:lnTo>
                    <a:pt x="194268" y="130688"/>
                  </a:lnTo>
                  <a:lnTo>
                    <a:pt x="200041" y="176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49264" y="221098"/>
              <a:ext cx="140872" cy="320309"/>
            </a:xfrm>
            <a:custGeom>
              <a:avLst/>
              <a:gdLst/>
              <a:ahLst/>
              <a:cxnLst/>
              <a:rect l="0" t="0" r="0" b="0"/>
              <a:pathLst>
                <a:path w="140872" h="320309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10783"/>
                  </a:lnTo>
                  <a:lnTo>
                    <a:pt x="5214" y="272382"/>
                  </a:lnTo>
                  <a:lnTo>
                    <a:pt x="3476" y="283364"/>
                  </a:lnTo>
                  <a:lnTo>
                    <a:pt x="2317" y="286005"/>
                  </a:lnTo>
                  <a:lnTo>
                    <a:pt x="1030" y="276462"/>
                  </a:lnTo>
                  <a:lnTo>
                    <a:pt x="14745" y="220413"/>
                  </a:lnTo>
                  <a:lnTo>
                    <a:pt x="29386" y="180019"/>
                  </a:lnTo>
                  <a:lnTo>
                    <a:pt x="40747" y="163456"/>
                  </a:lnTo>
                  <a:lnTo>
                    <a:pt x="48221" y="160444"/>
                  </a:lnTo>
                  <a:lnTo>
                    <a:pt x="56714" y="160775"/>
                  </a:lnTo>
                  <a:lnTo>
                    <a:pt x="74339" y="167382"/>
                  </a:lnTo>
                  <a:lnTo>
                    <a:pt x="97416" y="185425"/>
                  </a:lnTo>
                  <a:lnTo>
                    <a:pt x="117902" y="212478"/>
                  </a:lnTo>
                  <a:lnTo>
                    <a:pt x="139731" y="269053"/>
                  </a:lnTo>
                  <a:lnTo>
                    <a:pt x="140871" y="292714"/>
                  </a:lnTo>
                  <a:lnTo>
                    <a:pt x="139538" y="303937"/>
                  </a:lnTo>
                  <a:lnTo>
                    <a:pt x="133969" y="311419"/>
                  </a:lnTo>
                  <a:lnTo>
                    <a:pt x="115304" y="319733"/>
                  </a:lnTo>
                  <a:lnTo>
                    <a:pt x="94529" y="320308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67215" y="387298"/>
              <a:ext cx="94449" cy="149656"/>
            </a:xfrm>
            <a:custGeom>
              <a:avLst/>
              <a:gdLst/>
              <a:ahLst/>
              <a:cxnLst/>
              <a:rect l="0" t="0" r="0" b="0"/>
              <a:pathLst>
                <a:path w="94449" h="149656">
                  <a:moveTo>
                    <a:pt x="3147" y="65427"/>
                  </a:moveTo>
                  <a:lnTo>
                    <a:pt x="61765" y="50773"/>
                  </a:lnTo>
                  <a:lnTo>
                    <a:pt x="90966" y="35089"/>
                  </a:lnTo>
                  <a:lnTo>
                    <a:pt x="94448" y="28824"/>
                  </a:lnTo>
                  <a:lnTo>
                    <a:pt x="94430" y="22307"/>
                  </a:lnTo>
                  <a:lnTo>
                    <a:pt x="92079" y="15624"/>
                  </a:lnTo>
                  <a:lnTo>
                    <a:pt x="80107" y="5078"/>
                  </a:lnTo>
                  <a:lnTo>
                    <a:pt x="72001" y="628"/>
                  </a:lnTo>
                  <a:lnTo>
                    <a:pt x="63088" y="0"/>
                  </a:lnTo>
                  <a:lnTo>
                    <a:pt x="43826" y="5543"/>
                  </a:lnTo>
                  <a:lnTo>
                    <a:pt x="26686" y="18925"/>
                  </a:lnTo>
                  <a:lnTo>
                    <a:pt x="12439" y="36570"/>
                  </a:lnTo>
                  <a:lnTo>
                    <a:pt x="2208" y="56111"/>
                  </a:lnTo>
                  <a:lnTo>
                    <a:pt x="0" y="82734"/>
                  </a:lnTo>
                  <a:lnTo>
                    <a:pt x="4088" y="110553"/>
                  </a:lnTo>
                  <a:lnTo>
                    <a:pt x="13704" y="130717"/>
                  </a:lnTo>
                  <a:lnTo>
                    <a:pt x="23053" y="137029"/>
                  </a:lnTo>
                  <a:lnTo>
                    <a:pt x="67608" y="147161"/>
                  </a:lnTo>
                  <a:lnTo>
                    <a:pt x="87376" y="149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540982" y="379025"/>
              <a:ext cx="134708" cy="150986"/>
            </a:xfrm>
            <a:custGeom>
              <a:avLst/>
              <a:gdLst/>
              <a:ahLst/>
              <a:cxnLst/>
              <a:rect l="0" t="0" r="0" b="0"/>
              <a:pathLst>
                <a:path w="134708" h="150986">
                  <a:moveTo>
                    <a:pt x="8365" y="63171"/>
                  </a:moveTo>
                  <a:lnTo>
                    <a:pt x="11485" y="105863"/>
                  </a:lnTo>
                  <a:lnTo>
                    <a:pt x="23019" y="147514"/>
                  </a:lnTo>
                  <a:lnTo>
                    <a:pt x="22814" y="150985"/>
                  </a:lnTo>
                  <a:lnTo>
                    <a:pt x="20337" y="149790"/>
                  </a:lnTo>
                  <a:lnTo>
                    <a:pt x="16347" y="145484"/>
                  </a:lnTo>
                  <a:lnTo>
                    <a:pt x="5140" y="117066"/>
                  </a:lnTo>
                  <a:lnTo>
                    <a:pt x="0" y="79010"/>
                  </a:lnTo>
                  <a:lnTo>
                    <a:pt x="5037" y="58123"/>
                  </a:lnTo>
                  <a:lnTo>
                    <a:pt x="16245" y="41040"/>
                  </a:lnTo>
                  <a:lnTo>
                    <a:pt x="42285" y="19439"/>
                  </a:lnTo>
                  <a:lnTo>
                    <a:pt x="62045" y="9420"/>
                  </a:lnTo>
                  <a:lnTo>
                    <a:pt x="115881" y="1241"/>
                  </a:lnTo>
                  <a:lnTo>
                    <a:pt x="1347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010735" y="884393"/>
            <a:ext cx="5216131" cy="536955"/>
            <a:chOff x="1010735" y="884393"/>
            <a:chExt cx="5216131" cy="536955"/>
          </a:xfrm>
        </p:grpSpPr>
        <p:sp>
          <p:nvSpPr>
            <p:cNvPr id="57" name="Freeform 56"/>
            <p:cNvSpPr/>
            <p:nvPr/>
          </p:nvSpPr>
          <p:spPr>
            <a:xfrm>
              <a:off x="1120960" y="979150"/>
              <a:ext cx="58232" cy="421141"/>
            </a:xfrm>
            <a:custGeom>
              <a:avLst/>
              <a:gdLst/>
              <a:ahLst/>
              <a:cxnLst/>
              <a:rect l="0" t="0" r="0" b="0"/>
              <a:pathLst>
                <a:path w="58232" h="421141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4" y="107997"/>
                  </a:lnTo>
                  <a:lnTo>
                    <a:pt x="21182" y="161973"/>
                  </a:lnTo>
                  <a:lnTo>
                    <a:pt x="25567" y="218864"/>
                  </a:lnTo>
                  <a:lnTo>
                    <a:pt x="28666" y="266970"/>
                  </a:lnTo>
                  <a:lnTo>
                    <a:pt x="46369" y="325739"/>
                  </a:lnTo>
                  <a:lnTo>
                    <a:pt x="55888" y="382408"/>
                  </a:lnTo>
                  <a:lnTo>
                    <a:pt x="5823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10735" y="1120960"/>
              <a:ext cx="305328" cy="58232"/>
            </a:xfrm>
            <a:custGeom>
              <a:avLst/>
              <a:gdLst/>
              <a:ahLst/>
              <a:cxnLst/>
              <a:rect l="0" t="0" r="0" b="0"/>
              <a:pathLst>
                <a:path w="305328" h="58232">
                  <a:moveTo>
                    <a:pt x="305327" y="5589"/>
                  </a:moveTo>
                  <a:lnTo>
                    <a:pt x="288559" y="0"/>
                  </a:lnTo>
                  <a:lnTo>
                    <a:pt x="270968" y="375"/>
                  </a:lnTo>
                  <a:lnTo>
                    <a:pt x="213498" y="13308"/>
                  </a:lnTo>
                  <a:lnTo>
                    <a:pt x="158313" y="30247"/>
                  </a:lnTo>
                  <a:lnTo>
                    <a:pt x="100249" y="43042"/>
                  </a:lnTo>
                  <a:lnTo>
                    <a:pt x="45625" y="49902"/>
                  </a:lnTo>
                  <a:lnTo>
                    <a:pt x="0" y="58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95005" y="1000207"/>
              <a:ext cx="178985" cy="305327"/>
            </a:xfrm>
            <a:custGeom>
              <a:avLst/>
              <a:gdLst/>
              <a:ahLst/>
              <a:cxnLst/>
              <a:rect l="0" t="0" r="0" b="0"/>
              <a:pathLst>
                <a:path w="178985" h="305327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6788" y="172520"/>
                  </a:lnTo>
                  <a:lnTo>
                    <a:pt x="20962" y="222433"/>
                  </a:lnTo>
                  <a:lnTo>
                    <a:pt x="30257" y="259318"/>
                  </a:lnTo>
                  <a:lnTo>
                    <a:pt x="41134" y="277469"/>
                  </a:lnTo>
                  <a:lnTo>
                    <a:pt x="43800" y="279736"/>
                  </a:lnTo>
                  <a:lnTo>
                    <a:pt x="44408" y="277738"/>
                  </a:lnTo>
                  <a:lnTo>
                    <a:pt x="43643" y="272896"/>
                  </a:lnTo>
                  <a:lnTo>
                    <a:pt x="56902" y="214511"/>
                  </a:lnTo>
                  <a:lnTo>
                    <a:pt x="72492" y="185741"/>
                  </a:lnTo>
                  <a:lnTo>
                    <a:pt x="79913" y="182319"/>
                  </a:lnTo>
                  <a:lnTo>
                    <a:pt x="88370" y="182377"/>
                  </a:lnTo>
                  <a:lnTo>
                    <a:pt x="105956" y="188681"/>
                  </a:lnTo>
                  <a:lnTo>
                    <a:pt x="129010" y="206554"/>
                  </a:lnTo>
                  <a:lnTo>
                    <a:pt x="149489" y="234726"/>
                  </a:lnTo>
                  <a:lnTo>
                    <a:pt x="167482" y="279336"/>
                  </a:lnTo>
                  <a:lnTo>
                    <a:pt x="17898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95046" y="1134643"/>
              <a:ext cx="105102" cy="181420"/>
            </a:xfrm>
            <a:custGeom>
              <a:avLst/>
              <a:gdLst/>
              <a:ahLst/>
              <a:cxnLst/>
              <a:rect l="0" t="0" r="0" b="0"/>
              <a:pathLst>
                <a:path w="105102" h="181420">
                  <a:moveTo>
                    <a:pt x="0" y="97191"/>
                  </a:moveTo>
                  <a:lnTo>
                    <a:pt x="17981" y="81550"/>
                  </a:lnTo>
                  <a:lnTo>
                    <a:pt x="80420" y="57584"/>
                  </a:lnTo>
                  <a:lnTo>
                    <a:pt x="98523" y="46052"/>
                  </a:lnTo>
                  <a:lnTo>
                    <a:pt x="103117" y="38532"/>
                  </a:lnTo>
                  <a:lnTo>
                    <a:pt x="105101" y="20817"/>
                  </a:lnTo>
                  <a:lnTo>
                    <a:pt x="101653" y="13520"/>
                  </a:lnTo>
                  <a:lnTo>
                    <a:pt x="88463" y="2292"/>
                  </a:lnTo>
                  <a:lnTo>
                    <a:pt x="80033" y="0"/>
                  </a:lnTo>
                  <a:lnTo>
                    <a:pt x="51400" y="2363"/>
                  </a:lnTo>
                  <a:lnTo>
                    <a:pt x="31033" y="7472"/>
                  </a:lnTo>
                  <a:lnTo>
                    <a:pt x="23028" y="13981"/>
                  </a:lnTo>
                  <a:lnTo>
                    <a:pt x="11015" y="33693"/>
                  </a:lnTo>
                  <a:lnTo>
                    <a:pt x="3264" y="71098"/>
                  </a:lnTo>
                  <a:lnTo>
                    <a:pt x="6556" y="111816"/>
                  </a:lnTo>
                  <a:lnTo>
                    <a:pt x="20530" y="147928"/>
                  </a:lnTo>
                  <a:lnTo>
                    <a:pt x="36031" y="163804"/>
                  </a:lnTo>
                  <a:lnTo>
                    <a:pt x="63171" y="181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49657" y="1069781"/>
              <a:ext cx="177100" cy="183111"/>
            </a:xfrm>
            <a:custGeom>
              <a:avLst/>
              <a:gdLst/>
              <a:ahLst/>
              <a:cxnLst/>
              <a:rect l="0" t="0" r="0" b="0"/>
              <a:pathLst>
                <a:path w="177100" h="183111">
                  <a:moveTo>
                    <a:pt x="177099" y="14654"/>
                  </a:moveTo>
                  <a:lnTo>
                    <a:pt x="127547" y="0"/>
                  </a:lnTo>
                  <a:lnTo>
                    <a:pt x="93787" y="1083"/>
                  </a:lnTo>
                  <a:lnTo>
                    <a:pt x="44872" y="13100"/>
                  </a:lnTo>
                  <a:lnTo>
                    <a:pt x="10253" y="36790"/>
                  </a:lnTo>
                  <a:lnTo>
                    <a:pt x="2698" y="43449"/>
                  </a:lnTo>
                  <a:lnTo>
                    <a:pt x="0" y="51398"/>
                  </a:lnTo>
                  <a:lnTo>
                    <a:pt x="3242" y="69589"/>
                  </a:lnTo>
                  <a:lnTo>
                    <a:pt x="9722" y="77014"/>
                  </a:lnTo>
                  <a:lnTo>
                    <a:pt x="41198" y="93052"/>
                  </a:lnTo>
                  <a:lnTo>
                    <a:pt x="101910" y="112614"/>
                  </a:lnTo>
                  <a:lnTo>
                    <a:pt x="161059" y="133547"/>
                  </a:lnTo>
                  <a:lnTo>
                    <a:pt x="169915" y="139539"/>
                  </a:lnTo>
                  <a:lnTo>
                    <a:pt x="173480" y="147044"/>
                  </a:lnTo>
                  <a:lnTo>
                    <a:pt x="173516" y="155556"/>
                  </a:lnTo>
                  <a:lnTo>
                    <a:pt x="171201" y="164741"/>
                  </a:lnTo>
                  <a:lnTo>
                    <a:pt x="163808" y="170864"/>
                  </a:lnTo>
                  <a:lnTo>
                    <a:pt x="139997" y="177667"/>
                  </a:lnTo>
                  <a:lnTo>
                    <a:pt x="77789" y="182393"/>
                  </a:lnTo>
                  <a:lnTo>
                    <a:pt x="50757" y="18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82556" y="1112758"/>
              <a:ext cx="175828" cy="171719"/>
            </a:xfrm>
            <a:custGeom>
              <a:avLst/>
              <a:gdLst/>
              <a:ahLst/>
              <a:cxnLst/>
              <a:rect l="0" t="0" r="0" b="0"/>
              <a:pathLst>
                <a:path w="175828" h="171719">
                  <a:moveTo>
                    <a:pt x="123185" y="34848"/>
                  </a:moveTo>
                  <a:lnTo>
                    <a:pt x="112006" y="18080"/>
                  </a:lnTo>
                  <a:lnTo>
                    <a:pt x="97159" y="6728"/>
                  </a:lnTo>
                  <a:lnTo>
                    <a:pt x="88287" y="2064"/>
                  </a:lnTo>
                  <a:lnTo>
                    <a:pt x="65950" y="0"/>
                  </a:lnTo>
                  <a:lnTo>
                    <a:pt x="42765" y="4152"/>
                  </a:lnTo>
                  <a:lnTo>
                    <a:pt x="24661" y="13796"/>
                  </a:lnTo>
                  <a:lnTo>
                    <a:pt x="11936" y="32121"/>
                  </a:lnTo>
                  <a:lnTo>
                    <a:pt x="3551" y="55863"/>
                  </a:lnTo>
                  <a:lnTo>
                    <a:pt x="0" y="94367"/>
                  </a:lnTo>
                  <a:lnTo>
                    <a:pt x="3315" y="117453"/>
                  </a:lnTo>
                  <a:lnTo>
                    <a:pt x="14927" y="136292"/>
                  </a:lnTo>
                  <a:lnTo>
                    <a:pt x="22937" y="144591"/>
                  </a:lnTo>
                  <a:lnTo>
                    <a:pt x="31786" y="147784"/>
                  </a:lnTo>
                  <a:lnTo>
                    <a:pt x="41195" y="147573"/>
                  </a:lnTo>
                  <a:lnTo>
                    <a:pt x="59839" y="141100"/>
                  </a:lnTo>
                  <a:lnTo>
                    <a:pt x="75923" y="130424"/>
                  </a:lnTo>
                  <a:lnTo>
                    <a:pt x="87752" y="114761"/>
                  </a:lnTo>
                  <a:lnTo>
                    <a:pt x="95738" y="94931"/>
                  </a:lnTo>
                  <a:lnTo>
                    <a:pt x="100234" y="66818"/>
                  </a:lnTo>
                  <a:lnTo>
                    <a:pt x="113057" y="106200"/>
                  </a:lnTo>
                  <a:lnTo>
                    <a:pt x="131362" y="133848"/>
                  </a:lnTo>
                  <a:lnTo>
                    <a:pt x="175827" y="171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79874" y="1104649"/>
              <a:ext cx="231194" cy="148243"/>
            </a:xfrm>
            <a:custGeom>
              <a:avLst/>
              <a:gdLst/>
              <a:ahLst/>
              <a:cxnLst/>
              <a:rect l="0" t="0" r="0" b="0"/>
              <a:pathLst>
                <a:path w="231194" h="148243">
                  <a:moveTo>
                    <a:pt x="10095" y="42957"/>
                  </a:moveTo>
                  <a:lnTo>
                    <a:pt x="1761" y="80435"/>
                  </a:lnTo>
                  <a:lnTo>
                    <a:pt x="0" y="131858"/>
                  </a:lnTo>
                  <a:lnTo>
                    <a:pt x="1025" y="134980"/>
                  </a:lnTo>
                  <a:lnTo>
                    <a:pt x="5284" y="122850"/>
                  </a:lnTo>
                  <a:lnTo>
                    <a:pt x="12580" y="65638"/>
                  </a:lnTo>
                  <a:lnTo>
                    <a:pt x="15261" y="54568"/>
                  </a:lnTo>
                  <a:lnTo>
                    <a:pt x="20558" y="46018"/>
                  </a:lnTo>
                  <a:lnTo>
                    <a:pt x="35802" y="33399"/>
                  </a:lnTo>
                  <a:lnTo>
                    <a:pt x="43611" y="31906"/>
                  </a:lnTo>
                  <a:lnTo>
                    <a:pt x="51156" y="33250"/>
                  </a:lnTo>
                  <a:lnTo>
                    <a:pt x="58526" y="36485"/>
                  </a:lnTo>
                  <a:lnTo>
                    <a:pt x="69834" y="52559"/>
                  </a:lnTo>
                  <a:lnTo>
                    <a:pt x="85897" y="81677"/>
                  </a:lnTo>
                  <a:lnTo>
                    <a:pt x="92215" y="89827"/>
                  </a:lnTo>
                  <a:lnTo>
                    <a:pt x="96427" y="90581"/>
                  </a:lnTo>
                  <a:lnTo>
                    <a:pt x="99235" y="86405"/>
                  </a:lnTo>
                  <a:lnTo>
                    <a:pt x="115811" y="31621"/>
                  </a:lnTo>
                  <a:lnTo>
                    <a:pt x="119176" y="21362"/>
                  </a:lnTo>
                  <a:lnTo>
                    <a:pt x="132275" y="6843"/>
                  </a:lnTo>
                  <a:lnTo>
                    <a:pt x="140681" y="1333"/>
                  </a:lnTo>
                  <a:lnTo>
                    <a:pt x="148625" y="0"/>
                  </a:lnTo>
                  <a:lnTo>
                    <a:pt x="156260" y="1451"/>
                  </a:lnTo>
                  <a:lnTo>
                    <a:pt x="178185" y="14671"/>
                  </a:lnTo>
                  <a:lnTo>
                    <a:pt x="192426" y="29215"/>
                  </a:lnTo>
                  <a:lnTo>
                    <a:pt x="222073" y="84417"/>
                  </a:lnTo>
                  <a:lnTo>
                    <a:pt x="229992" y="136602"/>
                  </a:lnTo>
                  <a:lnTo>
                    <a:pt x="231193" y="148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9552" y="1061419"/>
              <a:ext cx="121874" cy="202001"/>
            </a:xfrm>
            <a:custGeom>
              <a:avLst/>
              <a:gdLst/>
              <a:ahLst/>
              <a:cxnLst/>
              <a:rect l="0" t="0" r="0" b="0"/>
              <a:pathLst>
                <a:path w="121874" h="202001">
                  <a:moveTo>
                    <a:pt x="26271" y="86187"/>
                  </a:moveTo>
                  <a:lnTo>
                    <a:pt x="80146" y="68229"/>
                  </a:lnTo>
                  <a:lnTo>
                    <a:pt x="100519" y="61438"/>
                  </a:lnTo>
                  <a:lnTo>
                    <a:pt x="115032" y="48281"/>
                  </a:lnTo>
                  <a:lnTo>
                    <a:pt x="120540" y="39859"/>
                  </a:lnTo>
                  <a:lnTo>
                    <a:pt x="121873" y="31905"/>
                  </a:lnTo>
                  <a:lnTo>
                    <a:pt x="120421" y="24263"/>
                  </a:lnTo>
                  <a:lnTo>
                    <a:pt x="117114" y="16828"/>
                  </a:lnTo>
                  <a:lnTo>
                    <a:pt x="104081" y="5448"/>
                  </a:lnTo>
                  <a:lnTo>
                    <a:pt x="95692" y="775"/>
                  </a:lnTo>
                  <a:lnTo>
                    <a:pt x="86590" y="0"/>
                  </a:lnTo>
                  <a:lnTo>
                    <a:pt x="67118" y="5377"/>
                  </a:lnTo>
                  <a:lnTo>
                    <a:pt x="34426" y="27894"/>
                  </a:lnTo>
                  <a:lnTo>
                    <a:pt x="19757" y="41172"/>
                  </a:lnTo>
                  <a:lnTo>
                    <a:pt x="11678" y="61111"/>
                  </a:lnTo>
                  <a:lnTo>
                    <a:pt x="0" y="117243"/>
                  </a:lnTo>
                  <a:lnTo>
                    <a:pt x="9886" y="170345"/>
                  </a:lnTo>
                  <a:lnTo>
                    <a:pt x="15348" y="178557"/>
                  </a:lnTo>
                  <a:lnTo>
                    <a:pt x="30775" y="190801"/>
                  </a:lnTo>
                  <a:lnTo>
                    <a:pt x="64781" y="198682"/>
                  </a:lnTo>
                  <a:lnTo>
                    <a:pt x="121028" y="202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77031" y="884393"/>
              <a:ext cx="165747" cy="389556"/>
            </a:xfrm>
            <a:custGeom>
              <a:avLst/>
              <a:gdLst/>
              <a:ahLst/>
              <a:cxnLst/>
              <a:rect l="0" t="0" r="0" b="0"/>
              <a:pathLst>
                <a:path w="165747" h="389556">
                  <a:moveTo>
                    <a:pt x="165746" y="0"/>
                  </a:moveTo>
                  <a:lnTo>
                    <a:pt x="111871" y="29851"/>
                  </a:lnTo>
                  <a:lnTo>
                    <a:pt x="73865" y="64908"/>
                  </a:lnTo>
                  <a:lnTo>
                    <a:pt x="22024" y="127907"/>
                  </a:lnTo>
                  <a:lnTo>
                    <a:pt x="6438" y="163981"/>
                  </a:lnTo>
                  <a:lnTo>
                    <a:pt x="0" y="209894"/>
                  </a:lnTo>
                  <a:lnTo>
                    <a:pt x="3682" y="254954"/>
                  </a:lnTo>
                  <a:lnTo>
                    <a:pt x="23812" y="310931"/>
                  </a:lnTo>
                  <a:lnTo>
                    <a:pt x="44662" y="344812"/>
                  </a:lnTo>
                  <a:lnTo>
                    <a:pt x="9204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95419" y="92650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72241"/>
                  </a:lnTo>
                  <a:lnTo>
                    <a:pt x="18669" y="230988"/>
                  </a:lnTo>
                  <a:lnTo>
                    <a:pt x="20585" y="287653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47173" y="1000207"/>
              <a:ext cx="95646" cy="242156"/>
            </a:xfrm>
            <a:custGeom>
              <a:avLst/>
              <a:gdLst/>
              <a:ahLst/>
              <a:cxnLst/>
              <a:rect l="0" t="0" r="0" b="0"/>
              <a:pathLst>
                <a:path w="95646" h="242156">
                  <a:moveTo>
                    <a:pt x="53531" y="0"/>
                  </a:moveTo>
                  <a:lnTo>
                    <a:pt x="53531" y="22357"/>
                  </a:lnTo>
                  <a:lnTo>
                    <a:pt x="47292" y="39572"/>
                  </a:lnTo>
                  <a:lnTo>
                    <a:pt x="645" y="99336"/>
                  </a:lnTo>
                  <a:lnTo>
                    <a:pt x="0" y="117849"/>
                  </a:lnTo>
                  <a:lnTo>
                    <a:pt x="6733" y="134655"/>
                  </a:lnTo>
                  <a:lnTo>
                    <a:pt x="18694" y="149924"/>
                  </a:lnTo>
                  <a:lnTo>
                    <a:pt x="81275" y="212611"/>
                  </a:lnTo>
                  <a:lnTo>
                    <a:pt x="9564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84932" y="1067478"/>
              <a:ext cx="102838" cy="153828"/>
            </a:xfrm>
            <a:custGeom>
              <a:avLst/>
              <a:gdLst/>
              <a:ahLst/>
              <a:cxnLst/>
              <a:rect l="0" t="0" r="0" b="0"/>
              <a:pathLst>
                <a:path w="102838" h="153828">
                  <a:moveTo>
                    <a:pt x="0" y="80128"/>
                  </a:moveTo>
                  <a:lnTo>
                    <a:pt x="53875" y="61000"/>
                  </a:lnTo>
                  <a:lnTo>
                    <a:pt x="99858" y="30324"/>
                  </a:lnTo>
                  <a:lnTo>
                    <a:pt x="102837" y="23529"/>
                  </a:lnTo>
                  <a:lnTo>
                    <a:pt x="102483" y="16659"/>
                  </a:lnTo>
                  <a:lnTo>
                    <a:pt x="99908" y="9739"/>
                  </a:lnTo>
                  <a:lnTo>
                    <a:pt x="93511" y="5126"/>
                  </a:lnTo>
                  <a:lnTo>
                    <a:pt x="73926" y="0"/>
                  </a:lnTo>
                  <a:lnTo>
                    <a:pt x="64492" y="973"/>
                  </a:lnTo>
                  <a:lnTo>
                    <a:pt x="47770" y="8293"/>
                  </a:lnTo>
                  <a:lnTo>
                    <a:pt x="25203" y="31157"/>
                  </a:lnTo>
                  <a:lnTo>
                    <a:pt x="9287" y="65748"/>
                  </a:lnTo>
                  <a:lnTo>
                    <a:pt x="7247" y="88945"/>
                  </a:lnTo>
                  <a:lnTo>
                    <a:pt x="11410" y="110952"/>
                  </a:lnTo>
                  <a:lnTo>
                    <a:pt x="25738" y="139564"/>
                  </a:lnTo>
                  <a:lnTo>
                    <a:pt x="42114" y="153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68274" y="1062550"/>
              <a:ext cx="98566" cy="169285"/>
            </a:xfrm>
            <a:custGeom>
              <a:avLst/>
              <a:gdLst/>
              <a:ahLst/>
              <a:cxnLst/>
              <a:rect l="0" t="0" r="0" b="0"/>
              <a:pathLst>
                <a:path w="98566" h="169285">
                  <a:moveTo>
                    <a:pt x="6171" y="85056"/>
                  </a:moveTo>
                  <a:lnTo>
                    <a:pt x="24152" y="69415"/>
                  </a:lnTo>
                  <a:lnTo>
                    <a:pt x="79355" y="38213"/>
                  </a:lnTo>
                  <a:lnTo>
                    <a:pt x="95629" y="24852"/>
                  </a:lnTo>
                  <a:lnTo>
                    <a:pt x="98565" y="18014"/>
                  </a:lnTo>
                  <a:lnTo>
                    <a:pt x="98183" y="11115"/>
                  </a:lnTo>
                  <a:lnTo>
                    <a:pt x="95588" y="4177"/>
                  </a:lnTo>
                  <a:lnTo>
                    <a:pt x="89179" y="721"/>
                  </a:lnTo>
                  <a:lnTo>
                    <a:pt x="69580" y="0"/>
                  </a:lnTo>
                  <a:lnTo>
                    <a:pt x="37827" y="11761"/>
                  </a:lnTo>
                  <a:lnTo>
                    <a:pt x="11781" y="35653"/>
                  </a:lnTo>
                  <a:lnTo>
                    <a:pt x="2815" y="58030"/>
                  </a:lnTo>
                  <a:lnTo>
                    <a:pt x="0" y="84742"/>
                  </a:lnTo>
                  <a:lnTo>
                    <a:pt x="6162" y="129157"/>
                  </a:lnTo>
                  <a:lnTo>
                    <a:pt x="16306" y="149890"/>
                  </a:lnTo>
                  <a:lnTo>
                    <a:pt x="25493" y="160664"/>
                  </a:lnTo>
                  <a:lnTo>
                    <a:pt x="37757" y="169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37368" y="1085829"/>
              <a:ext cx="96027" cy="287831"/>
            </a:xfrm>
            <a:custGeom>
              <a:avLst/>
              <a:gdLst/>
              <a:ahLst/>
              <a:cxnLst/>
              <a:rect l="0" t="0" r="0" b="0"/>
              <a:pathLst>
                <a:path w="96027" h="287831">
                  <a:moveTo>
                    <a:pt x="5533" y="124948"/>
                  </a:moveTo>
                  <a:lnTo>
                    <a:pt x="8653" y="179092"/>
                  </a:lnTo>
                  <a:lnTo>
                    <a:pt x="20188" y="234039"/>
                  </a:lnTo>
                  <a:lnTo>
                    <a:pt x="30282" y="281533"/>
                  </a:lnTo>
                  <a:lnTo>
                    <a:pt x="30221" y="287830"/>
                  </a:lnTo>
                  <a:lnTo>
                    <a:pt x="27841" y="287348"/>
                  </a:lnTo>
                  <a:lnTo>
                    <a:pt x="23915" y="282348"/>
                  </a:lnTo>
                  <a:lnTo>
                    <a:pt x="12800" y="252953"/>
                  </a:lnTo>
                  <a:lnTo>
                    <a:pt x="6969" y="193863"/>
                  </a:lnTo>
                  <a:lnTo>
                    <a:pt x="5817" y="132798"/>
                  </a:lnTo>
                  <a:lnTo>
                    <a:pt x="0" y="75936"/>
                  </a:lnTo>
                  <a:lnTo>
                    <a:pt x="2074" y="41795"/>
                  </a:lnTo>
                  <a:lnTo>
                    <a:pt x="15687" y="9453"/>
                  </a:lnTo>
                  <a:lnTo>
                    <a:pt x="22831" y="3498"/>
                  </a:lnTo>
                  <a:lnTo>
                    <a:pt x="31103" y="697"/>
                  </a:lnTo>
                  <a:lnTo>
                    <a:pt x="40127" y="0"/>
                  </a:lnTo>
                  <a:lnTo>
                    <a:pt x="56393" y="5465"/>
                  </a:lnTo>
                  <a:lnTo>
                    <a:pt x="85899" y="28037"/>
                  </a:lnTo>
                  <a:lnTo>
                    <a:pt x="93894" y="47561"/>
                  </a:lnTo>
                  <a:lnTo>
                    <a:pt x="96026" y="59319"/>
                  </a:lnTo>
                  <a:lnTo>
                    <a:pt x="93938" y="69497"/>
                  </a:lnTo>
                  <a:lnTo>
                    <a:pt x="82259" y="87045"/>
                  </a:lnTo>
                  <a:lnTo>
                    <a:pt x="62250" y="96404"/>
                  </a:lnTo>
                  <a:lnTo>
                    <a:pt x="26590" y="103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89617" y="1010735"/>
              <a:ext cx="113960" cy="178986"/>
            </a:xfrm>
            <a:custGeom>
              <a:avLst/>
              <a:gdLst/>
              <a:ahLst/>
              <a:cxnLst/>
              <a:rect l="0" t="0" r="0" b="0"/>
              <a:pathLst>
                <a:path w="113960" h="178986">
                  <a:moveTo>
                    <a:pt x="84911" y="0"/>
                  </a:moveTo>
                  <a:lnTo>
                    <a:pt x="26348" y="49498"/>
                  </a:lnTo>
                  <a:lnTo>
                    <a:pt x="4518" y="70299"/>
                  </a:lnTo>
                  <a:lnTo>
                    <a:pt x="900" y="78451"/>
                  </a:lnTo>
                  <a:lnTo>
                    <a:pt x="0" y="96869"/>
                  </a:lnTo>
                  <a:lnTo>
                    <a:pt x="4907" y="103184"/>
                  </a:lnTo>
                  <a:lnTo>
                    <a:pt x="64071" y="123110"/>
                  </a:lnTo>
                  <a:lnTo>
                    <a:pt x="94334" y="134613"/>
                  </a:lnTo>
                  <a:lnTo>
                    <a:pt x="110936" y="146006"/>
                  </a:lnTo>
                  <a:lnTo>
                    <a:pt x="113959" y="152320"/>
                  </a:lnTo>
                  <a:lnTo>
                    <a:pt x="113635" y="158868"/>
                  </a:lnTo>
                  <a:lnTo>
                    <a:pt x="111079" y="165574"/>
                  </a:lnTo>
                  <a:lnTo>
                    <a:pt x="103526" y="170044"/>
                  </a:lnTo>
                  <a:lnTo>
                    <a:pt x="55616" y="177219"/>
                  </a:lnTo>
                  <a:lnTo>
                    <a:pt x="2174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00911" y="107390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90383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48310" y="905450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4"/>
                  </a:lnTo>
                  <a:lnTo>
                    <a:pt x="8333" y="207571"/>
                  </a:lnTo>
                  <a:lnTo>
                    <a:pt x="10095" y="266130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85140" y="102126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3411" y="16788"/>
                  </a:lnTo>
                  <a:lnTo>
                    <a:pt x="6200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01915" y="1031792"/>
              <a:ext cx="109707" cy="160386"/>
            </a:xfrm>
            <a:custGeom>
              <a:avLst/>
              <a:gdLst/>
              <a:ahLst/>
              <a:cxnLst/>
              <a:rect l="0" t="0" r="0" b="0"/>
              <a:pathLst>
                <a:path w="109707" h="160386">
                  <a:moveTo>
                    <a:pt x="99079" y="0"/>
                  </a:moveTo>
                  <a:lnTo>
                    <a:pt x="76723" y="0"/>
                  </a:lnTo>
                  <a:lnTo>
                    <a:pt x="46052" y="11179"/>
                  </a:lnTo>
                  <a:lnTo>
                    <a:pt x="14737" y="29309"/>
                  </a:lnTo>
                  <a:lnTo>
                    <a:pt x="7756" y="38257"/>
                  </a:lnTo>
                  <a:lnTo>
                    <a:pt x="0" y="60677"/>
                  </a:lnTo>
                  <a:lnTo>
                    <a:pt x="1441" y="69697"/>
                  </a:lnTo>
                  <a:lnTo>
                    <a:pt x="5911" y="76881"/>
                  </a:lnTo>
                  <a:lnTo>
                    <a:pt x="12401" y="82839"/>
                  </a:lnTo>
                  <a:lnTo>
                    <a:pt x="32090" y="89460"/>
                  </a:lnTo>
                  <a:lnTo>
                    <a:pt x="77268" y="99300"/>
                  </a:lnTo>
                  <a:lnTo>
                    <a:pt x="103795" y="114690"/>
                  </a:lnTo>
                  <a:lnTo>
                    <a:pt x="108073" y="122084"/>
                  </a:lnTo>
                  <a:lnTo>
                    <a:pt x="109706" y="139657"/>
                  </a:lnTo>
                  <a:lnTo>
                    <a:pt x="106164" y="146917"/>
                  </a:lnTo>
                  <a:lnTo>
                    <a:pt x="92869" y="158103"/>
                  </a:lnTo>
                  <a:lnTo>
                    <a:pt x="84411" y="160385"/>
                  </a:lnTo>
                  <a:lnTo>
                    <a:pt x="45619" y="158760"/>
                  </a:lnTo>
                  <a:lnTo>
                    <a:pt x="1485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85264" y="1084435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2195" y="37478"/>
                  </a:lnTo>
                  <a:lnTo>
                    <a:pt x="289" y="10021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74735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70733" y="924410"/>
              <a:ext cx="124915" cy="308548"/>
            </a:xfrm>
            <a:custGeom>
              <a:avLst/>
              <a:gdLst/>
              <a:ahLst/>
              <a:cxnLst/>
              <a:rect l="0" t="0" r="0" b="0"/>
              <a:pathLst>
                <a:path w="124915" h="308548">
                  <a:moveTo>
                    <a:pt x="114572" y="191610"/>
                  </a:moveTo>
                  <a:lnTo>
                    <a:pt x="96591" y="175969"/>
                  </a:lnTo>
                  <a:lnTo>
                    <a:pt x="79674" y="167891"/>
                  </a:lnTo>
                  <a:lnTo>
                    <a:pt x="71420" y="167609"/>
                  </a:lnTo>
                  <a:lnTo>
                    <a:pt x="56009" y="173534"/>
                  </a:lnTo>
                  <a:lnTo>
                    <a:pt x="12893" y="209728"/>
                  </a:lnTo>
                  <a:lnTo>
                    <a:pt x="5040" y="229688"/>
                  </a:lnTo>
                  <a:lnTo>
                    <a:pt x="0" y="280630"/>
                  </a:lnTo>
                  <a:lnTo>
                    <a:pt x="3095" y="290731"/>
                  </a:lnTo>
                  <a:lnTo>
                    <a:pt x="8669" y="298635"/>
                  </a:lnTo>
                  <a:lnTo>
                    <a:pt x="15894" y="305074"/>
                  </a:lnTo>
                  <a:lnTo>
                    <a:pt x="24220" y="308197"/>
                  </a:lnTo>
                  <a:lnTo>
                    <a:pt x="42830" y="308547"/>
                  </a:lnTo>
                  <a:lnTo>
                    <a:pt x="50366" y="304663"/>
                  </a:lnTo>
                  <a:lnTo>
                    <a:pt x="80496" y="263560"/>
                  </a:lnTo>
                  <a:lnTo>
                    <a:pt x="103253" y="209317"/>
                  </a:lnTo>
                  <a:lnTo>
                    <a:pt x="117926" y="150264"/>
                  </a:lnTo>
                  <a:lnTo>
                    <a:pt x="122975" y="99551"/>
                  </a:lnTo>
                  <a:lnTo>
                    <a:pt x="124680" y="38418"/>
                  </a:lnTo>
                  <a:lnTo>
                    <a:pt x="124914" y="9661"/>
                  </a:lnTo>
                  <a:lnTo>
                    <a:pt x="122636" y="2461"/>
                  </a:lnTo>
                  <a:lnTo>
                    <a:pt x="118779" y="0"/>
                  </a:lnTo>
                  <a:lnTo>
                    <a:pt x="113867" y="699"/>
                  </a:lnTo>
                  <a:lnTo>
                    <a:pt x="110593" y="7014"/>
                  </a:lnTo>
                  <a:lnTo>
                    <a:pt x="104906" y="69656"/>
                  </a:lnTo>
                  <a:lnTo>
                    <a:pt x="104299" y="116741"/>
                  </a:lnTo>
                  <a:lnTo>
                    <a:pt x="104119" y="167737"/>
                  </a:lnTo>
                  <a:lnTo>
                    <a:pt x="111294" y="220560"/>
                  </a:lnTo>
                  <a:lnTo>
                    <a:pt x="114572" y="265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37947" y="1066410"/>
              <a:ext cx="95300" cy="186482"/>
            </a:xfrm>
            <a:custGeom>
              <a:avLst/>
              <a:gdLst/>
              <a:ahLst/>
              <a:cxnLst/>
              <a:rect l="0" t="0" r="0" b="0"/>
              <a:pathLst>
                <a:path w="95300" h="186482">
                  <a:moveTo>
                    <a:pt x="0" y="70667"/>
                  </a:moveTo>
                  <a:lnTo>
                    <a:pt x="37478" y="62334"/>
                  </a:lnTo>
                  <a:lnTo>
                    <a:pt x="59941" y="58775"/>
                  </a:lnTo>
                  <a:lnTo>
                    <a:pt x="77723" y="49394"/>
                  </a:lnTo>
                  <a:lnTo>
                    <a:pt x="90306" y="34306"/>
                  </a:lnTo>
                  <a:lnTo>
                    <a:pt x="95299" y="25370"/>
                  </a:lnTo>
                  <a:lnTo>
                    <a:pt x="93948" y="18242"/>
                  </a:lnTo>
                  <a:lnTo>
                    <a:pt x="88369" y="12320"/>
                  </a:lnTo>
                  <a:lnTo>
                    <a:pt x="79970" y="7203"/>
                  </a:lnTo>
                  <a:lnTo>
                    <a:pt x="45792" y="0"/>
                  </a:lnTo>
                  <a:lnTo>
                    <a:pt x="36378" y="2499"/>
                  </a:lnTo>
                  <a:lnTo>
                    <a:pt x="28931" y="7674"/>
                  </a:lnTo>
                  <a:lnTo>
                    <a:pt x="17538" y="22783"/>
                  </a:lnTo>
                  <a:lnTo>
                    <a:pt x="8575" y="41197"/>
                  </a:lnTo>
                  <a:lnTo>
                    <a:pt x="2541" y="76883"/>
                  </a:lnTo>
                  <a:lnTo>
                    <a:pt x="6343" y="111503"/>
                  </a:lnTo>
                  <a:lnTo>
                    <a:pt x="20467" y="143988"/>
                  </a:lnTo>
                  <a:lnTo>
                    <a:pt x="39470" y="170251"/>
                  </a:lnTo>
                  <a:lnTo>
                    <a:pt x="49908" y="179267"/>
                  </a:lnTo>
                  <a:lnTo>
                    <a:pt x="63172" y="186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64290" y="1086263"/>
              <a:ext cx="105286" cy="145572"/>
            </a:xfrm>
            <a:custGeom>
              <a:avLst/>
              <a:gdLst/>
              <a:ahLst/>
              <a:cxnLst/>
              <a:rect l="0" t="0" r="0" b="0"/>
              <a:pathLst>
                <a:path w="105286" h="145572">
                  <a:moveTo>
                    <a:pt x="0" y="61343"/>
                  </a:moveTo>
                  <a:lnTo>
                    <a:pt x="0" y="115487"/>
                  </a:lnTo>
                  <a:lnTo>
                    <a:pt x="0" y="132200"/>
                  </a:lnTo>
                  <a:lnTo>
                    <a:pt x="0" y="73129"/>
                  </a:lnTo>
                  <a:lnTo>
                    <a:pt x="5589" y="10483"/>
                  </a:lnTo>
                  <a:lnTo>
                    <a:pt x="10745" y="4040"/>
                  </a:lnTo>
                  <a:lnTo>
                    <a:pt x="17692" y="914"/>
                  </a:lnTo>
                  <a:lnTo>
                    <a:pt x="25833" y="0"/>
                  </a:lnTo>
                  <a:lnTo>
                    <a:pt x="41117" y="5223"/>
                  </a:lnTo>
                  <a:lnTo>
                    <a:pt x="48468" y="9892"/>
                  </a:lnTo>
                  <a:lnTo>
                    <a:pt x="59756" y="24438"/>
                  </a:lnTo>
                  <a:lnTo>
                    <a:pt x="83928" y="85977"/>
                  </a:lnTo>
                  <a:lnTo>
                    <a:pt x="105285" y="145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24605" y="905450"/>
              <a:ext cx="18670" cy="315856"/>
            </a:xfrm>
            <a:custGeom>
              <a:avLst/>
              <a:gdLst/>
              <a:ahLst/>
              <a:cxnLst/>
              <a:rect l="0" t="0" r="0" b="0"/>
              <a:pathLst>
                <a:path w="18670" h="315856">
                  <a:moveTo>
                    <a:pt x="18669" y="0"/>
                  </a:moveTo>
                  <a:lnTo>
                    <a:pt x="11433" y="27556"/>
                  </a:lnTo>
                  <a:lnTo>
                    <a:pt x="5672" y="86899"/>
                  </a:lnTo>
                  <a:lnTo>
                    <a:pt x="0" y="140781"/>
                  </a:lnTo>
                  <a:lnTo>
                    <a:pt x="1439" y="191842"/>
                  </a:lnTo>
                  <a:lnTo>
                    <a:pt x="6817" y="251714"/>
                  </a:lnTo>
                  <a:lnTo>
                    <a:pt x="7552" y="279159"/>
                  </a:lnTo>
                  <a:lnTo>
                    <a:pt x="814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37989" y="104232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03783" y="10528"/>
                  </a:lnTo>
                  <a:lnTo>
                    <a:pt x="48837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80144" y="110549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69616" y="10107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27544" y="968621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3673"/>
                  </a:lnTo>
                  <a:lnTo>
                    <a:pt x="17" y="20106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53844" y="107390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01243" y="112654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69658" y="1094963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136870" y="0"/>
                  </a:moveTo>
                  <a:lnTo>
                    <a:pt x="100954" y="55045"/>
                  </a:lnTo>
                  <a:lnTo>
                    <a:pt x="73537" y="106453"/>
                  </a:lnTo>
                  <a:lnTo>
                    <a:pt x="45591" y="161668"/>
                  </a:lnTo>
                  <a:lnTo>
                    <a:pt x="13643" y="21396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64414" y="905450"/>
              <a:ext cx="162452" cy="515898"/>
            </a:xfrm>
            <a:custGeom>
              <a:avLst/>
              <a:gdLst/>
              <a:ahLst/>
              <a:cxnLst/>
              <a:rect l="0" t="0" r="0" b="0"/>
              <a:pathLst>
                <a:path w="162452" h="515898">
                  <a:moveTo>
                    <a:pt x="0" y="0"/>
                  </a:moveTo>
                  <a:lnTo>
                    <a:pt x="54115" y="60354"/>
                  </a:lnTo>
                  <a:lnTo>
                    <a:pt x="84665" y="107570"/>
                  </a:lnTo>
                  <a:lnTo>
                    <a:pt x="120839" y="164748"/>
                  </a:lnTo>
                  <a:lnTo>
                    <a:pt x="142109" y="212178"/>
                  </a:lnTo>
                  <a:lnTo>
                    <a:pt x="157576" y="269206"/>
                  </a:lnTo>
                  <a:lnTo>
                    <a:pt x="162451" y="295122"/>
                  </a:lnTo>
                  <a:lnTo>
                    <a:pt x="156048" y="353181"/>
                  </a:lnTo>
                  <a:lnTo>
                    <a:pt x="140132" y="409981"/>
                  </a:lnTo>
                  <a:lnTo>
                    <a:pt x="122800" y="463171"/>
                  </a:lnTo>
                  <a:lnTo>
                    <a:pt x="94757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69658" y="1094963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73700"/>
                  </a:moveTo>
                  <a:lnTo>
                    <a:pt x="5691" y="15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47481" y="2400130"/>
            <a:ext cx="1989887" cy="579435"/>
            <a:chOff x="547481" y="2400130"/>
            <a:chExt cx="1989887" cy="579435"/>
          </a:xfrm>
        </p:grpSpPr>
        <p:sp>
          <p:nvSpPr>
            <p:cNvPr id="93" name="Freeform 92"/>
            <p:cNvSpPr/>
            <p:nvPr/>
          </p:nvSpPr>
          <p:spPr>
            <a:xfrm>
              <a:off x="657229" y="2400130"/>
              <a:ext cx="279808" cy="495207"/>
            </a:xfrm>
            <a:custGeom>
              <a:avLst/>
              <a:gdLst/>
              <a:ahLst/>
              <a:cxnLst/>
              <a:rect l="0" t="0" r="0" b="0"/>
              <a:pathLst>
                <a:path w="279808" h="495207">
                  <a:moveTo>
                    <a:pt x="6066" y="495206"/>
                  </a:moveTo>
                  <a:lnTo>
                    <a:pt x="0" y="462754"/>
                  </a:lnTo>
                  <a:lnTo>
                    <a:pt x="5036" y="405275"/>
                  </a:lnTo>
                  <a:lnTo>
                    <a:pt x="13098" y="348544"/>
                  </a:lnTo>
                  <a:lnTo>
                    <a:pt x="16728" y="293434"/>
                  </a:lnTo>
                  <a:lnTo>
                    <a:pt x="25863" y="238370"/>
                  </a:lnTo>
                  <a:lnTo>
                    <a:pt x="40528" y="179291"/>
                  </a:lnTo>
                  <a:lnTo>
                    <a:pt x="47082" y="126561"/>
                  </a:lnTo>
                  <a:lnTo>
                    <a:pt x="56065" y="72997"/>
                  </a:lnTo>
                  <a:lnTo>
                    <a:pt x="63775" y="23292"/>
                  </a:lnTo>
                  <a:lnTo>
                    <a:pt x="69105" y="14481"/>
                  </a:lnTo>
                  <a:lnTo>
                    <a:pt x="84386" y="1570"/>
                  </a:lnTo>
                  <a:lnTo>
                    <a:pt x="92205" y="0"/>
                  </a:lnTo>
                  <a:lnTo>
                    <a:pt x="99757" y="1292"/>
                  </a:lnTo>
                  <a:lnTo>
                    <a:pt x="107131" y="4493"/>
                  </a:lnTo>
                  <a:lnTo>
                    <a:pt x="118444" y="20528"/>
                  </a:lnTo>
                  <a:lnTo>
                    <a:pt x="146210" y="81184"/>
                  </a:lnTo>
                  <a:lnTo>
                    <a:pt x="166373" y="132274"/>
                  </a:lnTo>
                  <a:lnTo>
                    <a:pt x="186950" y="186820"/>
                  </a:lnTo>
                  <a:lnTo>
                    <a:pt x="202280" y="245861"/>
                  </a:lnTo>
                  <a:lnTo>
                    <a:pt x="220103" y="304747"/>
                  </a:lnTo>
                  <a:lnTo>
                    <a:pt x="234175" y="362092"/>
                  </a:lnTo>
                  <a:lnTo>
                    <a:pt x="251339" y="412760"/>
                  </a:lnTo>
                  <a:lnTo>
                    <a:pt x="261305" y="439846"/>
                  </a:lnTo>
                  <a:lnTo>
                    <a:pt x="268086" y="476724"/>
                  </a:lnTo>
                  <a:lnTo>
                    <a:pt x="279807" y="495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5937" y="272688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4"/>
                  </a:lnTo>
                  <a:lnTo>
                    <a:pt x="83669" y="17475"/>
                  </a:lnTo>
                  <a:lnTo>
                    <a:pt x="33902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01652" y="2532888"/>
              <a:ext cx="198597" cy="369507"/>
            </a:xfrm>
            <a:custGeom>
              <a:avLst/>
              <a:gdLst/>
              <a:ahLst/>
              <a:cxnLst/>
              <a:rect l="0" t="0" r="0" b="0"/>
              <a:pathLst>
                <a:path w="198597" h="369507">
                  <a:moveTo>
                    <a:pt x="145954" y="236106"/>
                  </a:moveTo>
                  <a:lnTo>
                    <a:pt x="127973" y="212060"/>
                  </a:lnTo>
                  <a:lnTo>
                    <a:pt x="111056" y="197733"/>
                  </a:lnTo>
                  <a:lnTo>
                    <a:pt x="88720" y="192925"/>
                  </a:lnTo>
                  <a:lnTo>
                    <a:pt x="64364" y="195858"/>
                  </a:lnTo>
                  <a:lnTo>
                    <a:pt x="41841" y="204960"/>
                  </a:lnTo>
                  <a:lnTo>
                    <a:pt x="15020" y="228827"/>
                  </a:lnTo>
                  <a:lnTo>
                    <a:pt x="5873" y="251199"/>
                  </a:lnTo>
                  <a:lnTo>
                    <a:pt x="0" y="303688"/>
                  </a:lnTo>
                  <a:lnTo>
                    <a:pt x="4572" y="339579"/>
                  </a:lnTo>
                  <a:lnTo>
                    <a:pt x="9585" y="348372"/>
                  </a:lnTo>
                  <a:lnTo>
                    <a:pt x="24514" y="361261"/>
                  </a:lnTo>
                  <a:lnTo>
                    <a:pt x="45967" y="367770"/>
                  </a:lnTo>
                  <a:lnTo>
                    <a:pt x="58239" y="369506"/>
                  </a:lnTo>
                  <a:lnTo>
                    <a:pt x="78114" y="365195"/>
                  </a:lnTo>
                  <a:lnTo>
                    <a:pt x="109936" y="343364"/>
                  </a:lnTo>
                  <a:lnTo>
                    <a:pt x="152892" y="287998"/>
                  </a:lnTo>
                  <a:lnTo>
                    <a:pt x="176604" y="232888"/>
                  </a:lnTo>
                  <a:lnTo>
                    <a:pt x="185803" y="179319"/>
                  </a:lnTo>
                  <a:lnTo>
                    <a:pt x="188790" y="116441"/>
                  </a:lnTo>
                  <a:lnTo>
                    <a:pt x="196313" y="57748"/>
                  </a:lnTo>
                  <a:lnTo>
                    <a:pt x="194800" y="18313"/>
                  </a:lnTo>
                  <a:lnTo>
                    <a:pt x="192556" y="6683"/>
                  </a:lnTo>
                  <a:lnTo>
                    <a:pt x="188720" y="1269"/>
                  </a:lnTo>
                  <a:lnTo>
                    <a:pt x="183823" y="0"/>
                  </a:lnTo>
                  <a:lnTo>
                    <a:pt x="178219" y="1493"/>
                  </a:lnTo>
                  <a:lnTo>
                    <a:pt x="173313" y="5998"/>
                  </a:lnTo>
                  <a:lnTo>
                    <a:pt x="157034" y="38445"/>
                  </a:lnTo>
                  <a:lnTo>
                    <a:pt x="153341" y="48180"/>
                  </a:lnTo>
                  <a:lnTo>
                    <a:pt x="155260" y="110898"/>
                  </a:lnTo>
                  <a:lnTo>
                    <a:pt x="156241" y="171730"/>
                  </a:lnTo>
                  <a:lnTo>
                    <a:pt x="156411" y="222751"/>
                  </a:lnTo>
                  <a:lnTo>
                    <a:pt x="162050" y="263735"/>
                  </a:lnTo>
                  <a:lnTo>
                    <a:pt x="186144" y="308361"/>
                  </a:lnTo>
                  <a:lnTo>
                    <a:pt x="198596" y="330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91019" y="2457396"/>
              <a:ext cx="182971" cy="462098"/>
            </a:xfrm>
            <a:custGeom>
              <a:avLst/>
              <a:gdLst/>
              <a:ahLst/>
              <a:cxnLst/>
              <a:rect l="0" t="0" r="0" b="0"/>
              <a:pathLst>
                <a:path w="182971" h="462098">
                  <a:moveTo>
                    <a:pt x="119799" y="332655"/>
                  </a:moveTo>
                  <a:lnTo>
                    <a:pt x="108621" y="315888"/>
                  </a:lnTo>
                  <a:lnTo>
                    <a:pt x="100649" y="310949"/>
                  </a:lnTo>
                  <a:lnTo>
                    <a:pt x="79312" y="305460"/>
                  </a:lnTo>
                  <a:lnTo>
                    <a:pt x="69411" y="306337"/>
                  </a:lnTo>
                  <a:lnTo>
                    <a:pt x="52171" y="313549"/>
                  </a:lnTo>
                  <a:lnTo>
                    <a:pt x="29311" y="330764"/>
                  </a:lnTo>
                  <a:lnTo>
                    <a:pt x="13309" y="356271"/>
                  </a:lnTo>
                  <a:lnTo>
                    <a:pt x="1159" y="386056"/>
                  </a:lnTo>
                  <a:lnTo>
                    <a:pt x="0" y="406692"/>
                  </a:lnTo>
                  <a:lnTo>
                    <a:pt x="4554" y="426392"/>
                  </a:lnTo>
                  <a:lnTo>
                    <a:pt x="14377" y="442946"/>
                  </a:lnTo>
                  <a:lnTo>
                    <a:pt x="29661" y="454983"/>
                  </a:lnTo>
                  <a:lnTo>
                    <a:pt x="38650" y="459831"/>
                  </a:lnTo>
                  <a:lnTo>
                    <a:pt x="57997" y="462097"/>
                  </a:lnTo>
                  <a:lnTo>
                    <a:pt x="77124" y="458035"/>
                  </a:lnTo>
                  <a:lnTo>
                    <a:pt x="93423" y="448431"/>
                  </a:lnTo>
                  <a:lnTo>
                    <a:pt x="137188" y="400488"/>
                  </a:lnTo>
                  <a:lnTo>
                    <a:pt x="152767" y="361853"/>
                  </a:lnTo>
                  <a:lnTo>
                    <a:pt x="164793" y="313361"/>
                  </a:lnTo>
                  <a:lnTo>
                    <a:pt x="178166" y="251808"/>
                  </a:lnTo>
                  <a:lnTo>
                    <a:pt x="181547" y="201726"/>
                  </a:lnTo>
                  <a:lnTo>
                    <a:pt x="180209" y="149842"/>
                  </a:lnTo>
                  <a:lnTo>
                    <a:pt x="167204" y="98594"/>
                  </a:lnTo>
                  <a:lnTo>
                    <a:pt x="151737" y="41883"/>
                  </a:lnTo>
                  <a:lnTo>
                    <a:pt x="143352" y="19759"/>
                  </a:lnTo>
                  <a:lnTo>
                    <a:pt x="131827" y="2128"/>
                  </a:lnTo>
                  <a:lnTo>
                    <a:pt x="126648" y="0"/>
                  </a:lnTo>
                  <a:lnTo>
                    <a:pt x="122025" y="2090"/>
                  </a:lnTo>
                  <a:lnTo>
                    <a:pt x="117774" y="6994"/>
                  </a:lnTo>
                  <a:lnTo>
                    <a:pt x="113050" y="24920"/>
                  </a:lnTo>
                  <a:lnTo>
                    <a:pt x="109768" y="88060"/>
                  </a:lnTo>
                  <a:lnTo>
                    <a:pt x="112489" y="143354"/>
                  </a:lnTo>
                  <a:lnTo>
                    <a:pt x="118355" y="199336"/>
                  </a:lnTo>
                  <a:lnTo>
                    <a:pt x="139395" y="261157"/>
                  </a:lnTo>
                  <a:lnTo>
                    <a:pt x="154606" y="321132"/>
                  </a:lnTo>
                  <a:lnTo>
                    <a:pt x="182970" y="374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00765" y="2747937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1" y="48931"/>
                  </a:lnTo>
                  <a:lnTo>
                    <a:pt x="0" y="108062"/>
                  </a:lnTo>
                  <a:lnTo>
                    <a:pt x="2878" y="127186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89803" y="2579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96247" y="2526839"/>
              <a:ext cx="25184" cy="347441"/>
            </a:xfrm>
            <a:custGeom>
              <a:avLst/>
              <a:gdLst/>
              <a:ahLst/>
              <a:cxnLst/>
              <a:rect l="0" t="0" r="0" b="0"/>
              <a:pathLst>
                <a:path w="25184" h="347441">
                  <a:moveTo>
                    <a:pt x="14654" y="0"/>
                  </a:moveTo>
                  <a:lnTo>
                    <a:pt x="0" y="55141"/>
                  </a:lnTo>
                  <a:lnTo>
                    <a:pt x="2098" y="107208"/>
                  </a:lnTo>
                  <a:lnTo>
                    <a:pt x="4695" y="158107"/>
                  </a:lnTo>
                  <a:lnTo>
                    <a:pt x="12340" y="214765"/>
                  </a:lnTo>
                  <a:lnTo>
                    <a:pt x="19786" y="270410"/>
                  </a:lnTo>
                  <a:lnTo>
                    <a:pt x="24472" y="333253"/>
                  </a:lnTo>
                  <a:lnTo>
                    <a:pt x="2518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95088" y="2675697"/>
              <a:ext cx="221099" cy="9070"/>
            </a:xfrm>
            <a:custGeom>
              <a:avLst/>
              <a:gdLst/>
              <a:ahLst/>
              <a:cxnLst/>
              <a:rect l="0" t="0" r="0" b="0"/>
              <a:pathLst>
                <a:path w="221099" h="9070">
                  <a:moveTo>
                    <a:pt x="221098" y="9069"/>
                  </a:moveTo>
                  <a:lnTo>
                    <a:pt x="162481" y="4"/>
                  </a:lnTo>
                  <a:lnTo>
                    <a:pt x="101072" y="0"/>
                  </a:lnTo>
                  <a:lnTo>
                    <a:pt x="42668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94825" y="2737409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00414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91882" y="2737409"/>
              <a:ext cx="163611" cy="155056"/>
            </a:xfrm>
            <a:custGeom>
              <a:avLst/>
              <a:gdLst/>
              <a:ahLst/>
              <a:cxnLst/>
              <a:rect l="0" t="0" r="0" b="0"/>
              <a:pathLst>
                <a:path w="163611" h="155056">
                  <a:moveTo>
                    <a:pt x="119102" y="0"/>
                  </a:moveTo>
                  <a:lnTo>
                    <a:pt x="76410" y="3120"/>
                  </a:lnTo>
                  <a:lnTo>
                    <a:pt x="56844" y="9575"/>
                  </a:lnTo>
                  <a:lnTo>
                    <a:pt x="40349" y="20243"/>
                  </a:lnTo>
                  <a:lnTo>
                    <a:pt x="17909" y="44993"/>
                  </a:lnTo>
                  <a:lnTo>
                    <a:pt x="2031" y="74552"/>
                  </a:lnTo>
                  <a:lnTo>
                    <a:pt x="0" y="95135"/>
                  </a:lnTo>
                  <a:lnTo>
                    <a:pt x="4167" y="114812"/>
                  </a:lnTo>
                  <a:lnTo>
                    <a:pt x="13817" y="131356"/>
                  </a:lnTo>
                  <a:lnTo>
                    <a:pt x="29025" y="143388"/>
                  </a:lnTo>
                  <a:lnTo>
                    <a:pt x="48652" y="151466"/>
                  </a:lnTo>
                  <a:lnTo>
                    <a:pt x="72973" y="155055"/>
                  </a:lnTo>
                  <a:lnTo>
                    <a:pt x="96261" y="150412"/>
                  </a:lnTo>
                  <a:lnTo>
                    <a:pt x="139806" y="128367"/>
                  </a:lnTo>
                  <a:lnTo>
                    <a:pt x="154820" y="112034"/>
                  </a:lnTo>
                  <a:lnTo>
                    <a:pt x="160462" y="102765"/>
                  </a:lnTo>
                  <a:lnTo>
                    <a:pt x="163610" y="79988"/>
                  </a:lnTo>
                  <a:lnTo>
                    <a:pt x="161110" y="57777"/>
                  </a:lnTo>
                  <a:lnTo>
                    <a:pt x="150688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47854" y="2695452"/>
              <a:ext cx="178986" cy="181972"/>
            </a:xfrm>
            <a:custGeom>
              <a:avLst/>
              <a:gdLst/>
              <a:ahLst/>
              <a:cxnLst/>
              <a:rect l="0" t="0" r="0" b="0"/>
              <a:pathLst>
                <a:path w="178986" h="181972">
                  <a:moveTo>
                    <a:pt x="0" y="52485"/>
                  </a:moveTo>
                  <a:lnTo>
                    <a:pt x="8334" y="89963"/>
                  </a:lnTo>
                  <a:lnTo>
                    <a:pt x="17476" y="147801"/>
                  </a:lnTo>
                  <a:lnTo>
                    <a:pt x="19466" y="173617"/>
                  </a:lnTo>
                  <a:lnTo>
                    <a:pt x="17657" y="180033"/>
                  </a:lnTo>
                  <a:lnTo>
                    <a:pt x="14111" y="181971"/>
                  </a:lnTo>
                  <a:lnTo>
                    <a:pt x="9407" y="180923"/>
                  </a:lnTo>
                  <a:lnTo>
                    <a:pt x="7442" y="176715"/>
                  </a:lnTo>
                  <a:lnTo>
                    <a:pt x="9891" y="123870"/>
                  </a:lnTo>
                  <a:lnTo>
                    <a:pt x="18809" y="60694"/>
                  </a:lnTo>
                  <a:lnTo>
                    <a:pt x="25127" y="35077"/>
                  </a:lnTo>
                  <a:lnTo>
                    <a:pt x="38074" y="15112"/>
                  </a:lnTo>
                  <a:lnTo>
                    <a:pt x="46440" y="6513"/>
                  </a:lnTo>
                  <a:lnTo>
                    <a:pt x="56696" y="1950"/>
                  </a:lnTo>
                  <a:lnTo>
                    <a:pt x="80571" y="0"/>
                  </a:lnTo>
                  <a:lnTo>
                    <a:pt x="103660" y="6152"/>
                  </a:lnTo>
                  <a:lnTo>
                    <a:pt x="114730" y="11068"/>
                  </a:lnTo>
                  <a:lnTo>
                    <a:pt x="130150" y="25889"/>
                  </a:lnTo>
                  <a:lnTo>
                    <a:pt x="160769" y="81435"/>
                  </a:lnTo>
                  <a:lnTo>
                    <a:pt x="178985" y="136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47481" y="2958507"/>
              <a:ext cx="1989887" cy="21058"/>
            </a:xfrm>
            <a:custGeom>
              <a:avLst/>
              <a:gdLst/>
              <a:ahLst/>
              <a:cxnLst/>
              <a:rect l="0" t="0" r="0" b="0"/>
              <a:pathLst>
                <a:path w="1989887" h="21058">
                  <a:moveTo>
                    <a:pt x="1989886" y="21057"/>
                  </a:moveTo>
                  <a:lnTo>
                    <a:pt x="1940956" y="21057"/>
                  </a:lnTo>
                  <a:lnTo>
                    <a:pt x="1889991" y="21057"/>
                  </a:lnTo>
                  <a:lnTo>
                    <a:pt x="1836675" y="21057"/>
                  </a:lnTo>
                  <a:lnTo>
                    <a:pt x="1776739" y="21057"/>
                  </a:lnTo>
                  <a:lnTo>
                    <a:pt x="1728380" y="21057"/>
                  </a:lnTo>
                  <a:lnTo>
                    <a:pt x="1677007" y="21057"/>
                  </a:lnTo>
                  <a:lnTo>
                    <a:pt x="1619151" y="21057"/>
                  </a:lnTo>
                  <a:lnTo>
                    <a:pt x="1563144" y="21057"/>
                  </a:lnTo>
                  <a:lnTo>
                    <a:pt x="1503916" y="21057"/>
                  </a:lnTo>
                  <a:lnTo>
                    <a:pt x="1441913" y="21057"/>
                  </a:lnTo>
                  <a:lnTo>
                    <a:pt x="1379088" y="21057"/>
                  </a:lnTo>
                  <a:lnTo>
                    <a:pt x="1321608" y="21057"/>
                  </a:lnTo>
                  <a:lnTo>
                    <a:pt x="1259360" y="19888"/>
                  </a:lnTo>
                  <a:lnTo>
                    <a:pt x="1202697" y="12724"/>
                  </a:lnTo>
                  <a:lnTo>
                    <a:pt x="1148332" y="11179"/>
                  </a:lnTo>
                  <a:lnTo>
                    <a:pt x="1092060" y="10721"/>
                  </a:lnTo>
                  <a:lnTo>
                    <a:pt x="1030933" y="10586"/>
                  </a:lnTo>
                  <a:lnTo>
                    <a:pt x="968367" y="10546"/>
                  </a:lnTo>
                  <a:lnTo>
                    <a:pt x="914734" y="7415"/>
                  </a:lnTo>
                  <a:lnTo>
                    <a:pt x="867258" y="2197"/>
                  </a:lnTo>
                  <a:lnTo>
                    <a:pt x="811856" y="651"/>
                  </a:lnTo>
                  <a:lnTo>
                    <a:pt x="755277" y="193"/>
                  </a:lnTo>
                  <a:lnTo>
                    <a:pt x="697178" y="58"/>
                  </a:lnTo>
                  <a:lnTo>
                    <a:pt x="639800" y="18"/>
                  </a:lnTo>
                  <a:lnTo>
                    <a:pt x="578345" y="6"/>
                  </a:lnTo>
                  <a:lnTo>
                    <a:pt x="518802" y="2"/>
                  </a:lnTo>
                  <a:lnTo>
                    <a:pt x="464115" y="1"/>
                  </a:lnTo>
                  <a:lnTo>
                    <a:pt x="407747" y="1"/>
                  </a:lnTo>
                  <a:lnTo>
                    <a:pt x="349712" y="1"/>
                  </a:lnTo>
                  <a:lnTo>
                    <a:pt x="292352" y="1"/>
                  </a:lnTo>
                  <a:lnTo>
                    <a:pt x="234022" y="1"/>
                  </a:lnTo>
                  <a:lnTo>
                    <a:pt x="179694" y="1"/>
                  </a:lnTo>
                  <a:lnTo>
                    <a:pt x="126553" y="1"/>
                  </a:lnTo>
                  <a:lnTo>
                    <a:pt x="73762" y="1"/>
                  </a:lnTo>
                  <a:lnTo>
                    <a:pt x="30435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66051" y="3320656"/>
            <a:ext cx="1692292" cy="261363"/>
            <a:chOff x="466051" y="3320656"/>
            <a:chExt cx="1692292" cy="261363"/>
          </a:xfrm>
        </p:grpSpPr>
        <p:sp>
          <p:nvSpPr>
            <p:cNvPr id="107" name="Freeform 106"/>
            <p:cNvSpPr/>
            <p:nvPr/>
          </p:nvSpPr>
          <p:spPr>
            <a:xfrm>
              <a:off x="466051" y="3372201"/>
              <a:ext cx="260416" cy="209818"/>
            </a:xfrm>
            <a:custGeom>
              <a:avLst/>
              <a:gdLst/>
              <a:ahLst/>
              <a:cxnLst/>
              <a:rect l="0" t="0" r="0" b="0"/>
              <a:pathLst>
                <a:path w="260416" h="209818">
                  <a:moveTo>
                    <a:pt x="207772" y="102203"/>
                  </a:moveTo>
                  <a:lnTo>
                    <a:pt x="188644" y="39945"/>
                  </a:lnTo>
                  <a:lnTo>
                    <a:pt x="177434" y="23450"/>
                  </a:lnTo>
                  <a:lnTo>
                    <a:pt x="161533" y="11440"/>
                  </a:lnTo>
                  <a:lnTo>
                    <a:pt x="141598" y="3372"/>
                  </a:lnTo>
                  <a:lnTo>
                    <a:pt x="104067" y="0"/>
                  </a:lnTo>
                  <a:lnTo>
                    <a:pt x="65651" y="7060"/>
                  </a:lnTo>
                  <a:lnTo>
                    <a:pt x="46731" y="17413"/>
                  </a:lnTo>
                  <a:lnTo>
                    <a:pt x="22926" y="41985"/>
                  </a:lnTo>
                  <a:lnTo>
                    <a:pt x="6644" y="71492"/>
                  </a:lnTo>
                  <a:lnTo>
                    <a:pt x="0" y="113640"/>
                  </a:lnTo>
                  <a:lnTo>
                    <a:pt x="6160" y="163473"/>
                  </a:lnTo>
                  <a:lnTo>
                    <a:pt x="12102" y="185586"/>
                  </a:lnTo>
                  <a:lnTo>
                    <a:pt x="17664" y="194056"/>
                  </a:lnTo>
                  <a:lnTo>
                    <a:pt x="33203" y="206587"/>
                  </a:lnTo>
                  <a:lnTo>
                    <a:pt x="51807" y="209817"/>
                  </a:lnTo>
                  <a:lnTo>
                    <a:pt x="61682" y="209041"/>
                  </a:lnTo>
                  <a:lnTo>
                    <a:pt x="78892" y="198819"/>
                  </a:lnTo>
                  <a:lnTo>
                    <a:pt x="109005" y="163661"/>
                  </a:lnTo>
                  <a:lnTo>
                    <a:pt x="136922" y="102052"/>
                  </a:lnTo>
                  <a:lnTo>
                    <a:pt x="140652" y="98593"/>
                  </a:lnTo>
                  <a:lnTo>
                    <a:pt x="144308" y="99796"/>
                  </a:lnTo>
                  <a:lnTo>
                    <a:pt x="191794" y="157696"/>
                  </a:lnTo>
                  <a:lnTo>
                    <a:pt x="210030" y="172100"/>
                  </a:lnTo>
                  <a:lnTo>
                    <a:pt x="229833" y="180062"/>
                  </a:lnTo>
                  <a:lnTo>
                    <a:pt x="260415" y="186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5450" y="3379647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6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3336" y="342176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6289" y="17959"/>
                  </a:lnTo>
                  <a:lnTo>
                    <a:pt x="26268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42445" y="339017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652974" y="346387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0" y="3120"/>
                  </a:lnTo>
                  <a:lnTo>
                    <a:pt x="2054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01657" y="3320656"/>
              <a:ext cx="256686" cy="219996"/>
            </a:xfrm>
            <a:custGeom>
              <a:avLst/>
              <a:gdLst/>
              <a:ahLst/>
              <a:cxnLst/>
              <a:rect l="0" t="0" r="0" b="0"/>
              <a:pathLst>
                <a:path w="256686" h="219996">
                  <a:moveTo>
                    <a:pt x="182985" y="69520"/>
                  </a:moveTo>
                  <a:lnTo>
                    <a:pt x="173410" y="45473"/>
                  </a:lnTo>
                  <a:lnTo>
                    <a:pt x="143582" y="9927"/>
                  </a:lnTo>
                  <a:lnTo>
                    <a:pt x="120629" y="2090"/>
                  </a:lnTo>
                  <a:lnTo>
                    <a:pt x="106319" y="0"/>
                  </a:lnTo>
                  <a:lnTo>
                    <a:pt x="84181" y="3917"/>
                  </a:lnTo>
                  <a:lnTo>
                    <a:pt x="58563" y="19276"/>
                  </a:lnTo>
                  <a:lnTo>
                    <a:pt x="28946" y="45427"/>
                  </a:lnTo>
                  <a:lnTo>
                    <a:pt x="13212" y="71740"/>
                  </a:lnTo>
                  <a:lnTo>
                    <a:pt x="1141" y="107352"/>
                  </a:lnTo>
                  <a:lnTo>
                    <a:pt x="0" y="130787"/>
                  </a:lnTo>
                  <a:lnTo>
                    <a:pt x="8800" y="174429"/>
                  </a:lnTo>
                  <a:lnTo>
                    <a:pt x="24010" y="200690"/>
                  </a:lnTo>
                  <a:lnTo>
                    <a:pt x="39800" y="212825"/>
                  </a:lnTo>
                  <a:lnTo>
                    <a:pt x="48924" y="217699"/>
                  </a:lnTo>
                  <a:lnTo>
                    <a:pt x="68420" y="219995"/>
                  </a:lnTo>
                  <a:lnTo>
                    <a:pt x="78532" y="218970"/>
                  </a:lnTo>
                  <a:lnTo>
                    <a:pt x="96007" y="208472"/>
                  </a:lnTo>
                  <a:lnTo>
                    <a:pt x="118999" y="179711"/>
                  </a:lnTo>
                  <a:lnTo>
                    <a:pt x="146396" y="122808"/>
                  </a:lnTo>
                  <a:lnTo>
                    <a:pt x="158514" y="77057"/>
                  </a:lnTo>
                  <a:lnTo>
                    <a:pt x="159241" y="58831"/>
                  </a:lnTo>
                  <a:lnTo>
                    <a:pt x="157797" y="58885"/>
                  </a:lnTo>
                  <a:lnTo>
                    <a:pt x="155664" y="62430"/>
                  </a:lnTo>
                  <a:lnTo>
                    <a:pt x="158252" y="89776"/>
                  </a:lnTo>
                  <a:lnTo>
                    <a:pt x="166534" y="108158"/>
                  </a:lnTo>
                  <a:lnTo>
                    <a:pt x="207566" y="164895"/>
                  </a:lnTo>
                  <a:lnTo>
                    <a:pt x="256685" y="206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47481" y="3860431"/>
            <a:ext cx="484312" cy="382554"/>
            <a:chOff x="547481" y="3860431"/>
            <a:chExt cx="484312" cy="382554"/>
          </a:xfrm>
        </p:grpSpPr>
        <p:sp>
          <p:nvSpPr>
            <p:cNvPr id="114" name="Freeform 113"/>
            <p:cNvSpPr/>
            <p:nvPr/>
          </p:nvSpPr>
          <p:spPr>
            <a:xfrm>
              <a:off x="547481" y="3860431"/>
              <a:ext cx="235625" cy="382554"/>
            </a:xfrm>
            <a:custGeom>
              <a:avLst/>
              <a:gdLst/>
              <a:ahLst/>
              <a:cxnLst/>
              <a:rect l="0" t="0" r="0" b="0"/>
              <a:pathLst>
                <a:path w="235625" h="382554">
                  <a:moveTo>
                    <a:pt x="0" y="45641"/>
                  </a:moveTo>
                  <a:lnTo>
                    <a:pt x="29309" y="16333"/>
                  </a:lnTo>
                  <a:lnTo>
                    <a:pt x="60677" y="1732"/>
                  </a:lnTo>
                  <a:lnTo>
                    <a:pt x="83120" y="0"/>
                  </a:lnTo>
                  <a:lnTo>
                    <a:pt x="104793" y="4299"/>
                  </a:lnTo>
                  <a:lnTo>
                    <a:pt x="126123" y="14009"/>
                  </a:lnTo>
                  <a:lnTo>
                    <a:pt x="133215" y="22213"/>
                  </a:lnTo>
                  <a:lnTo>
                    <a:pt x="141095" y="43807"/>
                  </a:lnTo>
                  <a:lnTo>
                    <a:pt x="145531" y="82272"/>
                  </a:lnTo>
                  <a:lnTo>
                    <a:pt x="140330" y="103256"/>
                  </a:lnTo>
                  <a:lnTo>
                    <a:pt x="117927" y="141380"/>
                  </a:lnTo>
                  <a:lnTo>
                    <a:pt x="118392" y="148071"/>
                  </a:lnTo>
                  <a:lnTo>
                    <a:pt x="123382" y="152533"/>
                  </a:lnTo>
                  <a:lnTo>
                    <a:pt x="159423" y="170871"/>
                  </a:lnTo>
                  <a:lnTo>
                    <a:pt x="206576" y="210798"/>
                  </a:lnTo>
                  <a:lnTo>
                    <a:pt x="222385" y="237296"/>
                  </a:lnTo>
                  <a:lnTo>
                    <a:pt x="234478" y="267374"/>
                  </a:lnTo>
                  <a:lnTo>
                    <a:pt x="235624" y="288079"/>
                  </a:lnTo>
                  <a:lnTo>
                    <a:pt x="231064" y="307809"/>
                  </a:lnTo>
                  <a:lnTo>
                    <a:pt x="209073" y="339540"/>
                  </a:lnTo>
                  <a:lnTo>
                    <a:pt x="194697" y="352907"/>
                  </a:lnTo>
                  <a:lnTo>
                    <a:pt x="146695" y="374865"/>
                  </a:lnTo>
                  <a:lnTo>
                    <a:pt x="84228" y="382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52504" y="3906072"/>
              <a:ext cx="16118" cy="126343"/>
            </a:xfrm>
            <a:custGeom>
              <a:avLst/>
              <a:gdLst/>
              <a:ahLst/>
              <a:cxnLst/>
              <a:rect l="0" t="0" r="0" b="0"/>
              <a:pathLst>
                <a:path w="16118" h="12634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06972"/>
                  </a:lnTo>
                  <a:lnTo>
                    <a:pt x="1611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4393" y="397977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5589"/>
                  </a:lnTo>
                  <a:lnTo>
                    <a:pt x="3218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810901" y="3792589"/>
            <a:ext cx="521820" cy="422779"/>
            <a:chOff x="1810901" y="3792589"/>
            <a:chExt cx="521820" cy="422779"/>
          </a:xfrm>
        </p:grpSpPr>
        <p:sp>
          <p:nvSpPr>
            <p:cNvPr id="118" name="Freeform 117"/>
            <p:cNvSpPr/>
            <p:nvPr/>
          </p:nvSpPr>
          <p:spPr>
            <a:xfrm>
              <a:off x="1810901" y="3906072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821430" y="397977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99045" y="11178"/>
                  </a:lnTo>
                  <a:lnTo>
                    <a:pt x="66261" y="18130"/>
                  </a:lnTo>
                  <a:lnTo>
                    <a:pt x="11960" y="206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84642" y="3792589"/>
              <a:ext cx="248079" cy="422779"/>
            </a:xfrm>
            <a:custGeom>
              <a:avLst/>
              <a:gdLst/>
              <a:ahLst/>
              <a:cxnLst/>
              <a:rect l="0" t="0" r="0" b="0"/>
              <a:pathLst>
                <a:path w="248079" h="422779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104112" y="3950"/>
                  </a:lnTo>
                  <a:lnTo>
                    <a:pt x="136523" y="18118"/>
                  </a:lnTo>
                  <a:lnTo>
                    <a:pt x="162764" y="37134"/>
                  </a:lnTo>
                  <a:lnTo>
                    <a:pt x="167001" y="45036"/>
                  </a:lnTo>
                  <a:lnTo>
                    <a:pt x="168589" y="63175"/>
                  </a:lnTo>
                  <a:lnTo>
                    <a:pt x="162906" y="93118"/>
                  </a:lnTo>
                  <a:lnTo>
                    <a:pt x="150782" y="110671"/>
                  </a:lnTo>
                  <a:lnTo>
                    <a:pt x="114402" y="141004"/>
                  </a:lnTo>
                  <a:lnTo>
                    <a:pt x="80440" y="158781"/>
                  </a:lnTo>
                  <a:lnTo>
                    <a:pt x="81702" y="158889"/>
                  </a:lnTo>
                  <a:lnTo>
                    <a:pt x="86054" y="157792"/>
                  </a:lnTo>
                  <a:lnTo>
                    <a:pt x="127969" y="167339"/>
                  </a:lnTo>
                  <a:lnTo>
                    <a:pt x="146952" y="174854"/>
                  </a:lnTo>
                  <a:lnTo>
                    <a:pt x="202929" y="219074"/>
                  </a:lnTo>
                  <a:lnTo>
                    <a:pt x="221212" y="235282"/>
                  </a:lnTo>
                  <a:lnTo>
                    <a:pt x="237137" y="258083"/>
                  </a:lnTo>
                  <a:lnTo>
                    <a:pt x="248078" y="297228"/>
                  </a:lnTo>
                  <a:lnTo>
                    <a:pt x="245730" y="338461"/>
                  </a:lnTo>
                  <a:lnTo>
                    <a:pt x="237505" y="360092"/>
                  </a:lnTo>
                  <a:lnTo>
                    <a:pt x="224881" y="377505"/>
                  </a:lnTo>
                  <a:lnTo>
                    <a:pt x="198043" y="399293"/>
                  </a:lnTo>
                  <a:lnTo>
                    <a:pt x="141547" y="421597"/>
                  </a:lnTo>
                  <a:lnTo>
                    <a:pt x="117892" y="422778"/>
                  </a:lnTo>
                  <a:lnTo>
                    <a:pt x="74110" y="414005"/>
                  </a:lnTo>
                  <a:lnTo>
                    <a:pt x="42114" y="397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175846" y="3274362"/>
            <a:ext cx="346693" cy="906207"/>
            <a:chOff x="1175846" y="3274362"/>
            <a:chExt cx="346693" cy="906207"/>
          </a:xfrm>
        </p:grpSpPr>
        <p:sp>
          <p:nvSpPr>
            <p:cNvPr id="122" name="Freeform 121"/>
            <p:cNvSpPr/>
            <p:nvPr/>
          </p:nvSpPr>
          <p:spPr>
            <a:xfrm>
              <a:off x="1175846" y="3274362"/>
              <a:ext cx="282514" cy="313920"/>
            </a:xfrm>
            <a:custGeom>
              <a:avLst/>
              <a:gdLst/>
              <a:ahLst/>
              <a:cxnLst/>
              <a:rect l="0" t="0" r="0" b="0"/>
              <a:pathLst>
                <a:path w="282514" h="313920">
                  <a:moveTo>
                    <a:pt x="108630" y="0"/>
                  </a:moveTo>
                  <a:lnTo>
                    <a:pt x="77348" y="9575"/>
                  </a:lnTo>
                  <a:lnTo>
                    <a:pt x="53608" y="27534"/>
                  </a:lnTo>
                  <a:lnTo>
                    <a:pt x="11633" y="84797"/>
                  </a:lnTo>
                  <a:lnTo>
                    <a:pt x="1960" y="105538"/>
                  </a:lnTo>
                  <a:lnTo>
                    <a:pt x="0" y="129574"/>
                  </a:lnTo>
                  <a:lnTo>
                    <a:pt x="8274" y="188722"/>
                  </a:lnTo>
                  <a:lnTo>
                    <a:pt x="29578" y="239920"/>
                  </a:lnTo>
                  <a:lnTo>
                    <a:pt x="42690" y="262219"/>
                  </a:lnTo>
                  <a:lnTo>
                    <a:pt x="74405" y="288915"/>
                  </a:lnTo>
                  <a:lnTo>
                    <a:pt x="107848" y="306053"/>
                  </a:lnTo>
                  <a:lnTo>
                    <a:pt x="158995" y="313919"/>
                  </a:lnTo>
                  <a:lnTo>
                    <a:pt x="197903" y="312942"/>
                  </a:lnTo>
                  <a:lnTo>
                    <a:pt x="246396" y="286471"/>
                  </a:lnTo>
                  <a:lnTo>
                    <a:pt x="260717" y="270040"/>
                  </a:lnTo>
                  <a:lnTo>
                    <a:pt x="269811" y="249870"/>
                  </a:lnTo>
                  <a:lnTo>
                    <a:pt x="278769" y="198793"/>
                  </a:lnTo>
                  <a:lnTo>
                    <a:pt x="282513" y="171411"/>
                  </a:lnTo>
                  <a:lnTo>
                    <a:pt x="275385" y="115704"/>
                  </a:lnTo>
                  <a:lnTo>
                    <a:pt x="268141" y="90029"/>
                  </a:lnTo>
                  <a:lnTo>
                    <a:pt x="237766" y="41261"/>
                  </a:lnTo>
                  <a:lnTo>
                    <a:pt x="227476" y="34526"/>
                  </a:lnTo>
                  <a:lnTo>
                    <a:pt x="187388" y="25048"/>
                  </a:lnTo>
                  <a:lnTo>
                    <a:pt x="14021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213996" y="3821844"/>
              <a:ext cx="308543" cy="358725"/>
            </a:xfrm>
            <a:custGeom>
              <a:avLst/>
              <a:gdLst/>
              <a:ahLst/>
              <a:cxnLst/>
              <a:rect l="0" t="0" r="0" b="0"/>
              <a:pathLst>
                <a:path w="308543" h="358725">
                  <a:moveTo>
                    <a:pt x="196822" y="21057"/>
                  </a:moveTo>
                  <a:lnTo>
                    <a:pt x="180055" y="15468"/>
                  </a:lnTo>
                  <a:lnTo>
                    <a:pt x="162464" y="15844"/>
                  </a:lnTo>
                  <a:lnTo>
                    <a:pt x="122575" y="25617"/>
                  </a:lnTo>
                  <a:lnTo>
                    <a:pt x="60114" y="61087"/>
                  </a:lnTo>
                  <a:lnTo>
                    <a:pt x="37643" y="86730"/>
                  </a:lnTo>
                  <a:lnTo>
                    <a:pt x="11325" y="147619"/>
                  </a:lnTo>
                  <a:lnTo>
                    <a:pt x="0" y="192676"/>
                  </a:lnTo>
                  <a:lnTo>
                    <a:pt x="854" y="229445"/>
                  </a:lnTo>
                  <a:lnTo>
                    <a:pt x="6780" y="250544"/>
                  </a:lnTo>
                  <a:lnTo>
                    <a:pt x="42974" y="312283"/>
                  </a:lnTo>
                  <a:lnTo>
                    <a:pt x="64800" y="338323"/>
                  </a:lnTo>
                  <a:lnTo>
                    <a:pt x="83163" y="353527"/>
                  </a:lnTo>
                  <a:lnTo>
                    <a:pt x="106143" y="358724"/>
                  </a:lnTo>
                  <a:lnTo>
                    <a:pt x="165557" y="349663"/>
                  </a:lnTo>
                  <a:lnTo>
                    <a:pt x="215516" y="333538"/>
                  </a:lnTo>
                  <a:lnTo>
                    <a:pt x="248765" y="311736"/>
                  </a:lnTo>
                  <a:lnTo>
                    <a:pt x="267871" y="292968"/>
                  </a:lnTo>
                  <a:lnTo>
                    <a:pt x="293815" y="241915"/>
                  </a:lnTo>
                  <a:lnTo>
                    <a:pt x="307705" y="190419"/>
                  </a:lnTo>
                  <a:lnTo>
                    <a:pt x="308542" y="131374"/>
                  </a:lnTo>
                  <a:lnTo>
                    <a:pt x="297789" y="85222"/>
                  </a:lnTo>
                  <a:lnTo>
                    <a:pt x="282240" y="58526"/>
                  </a:lnTo>
                  <a:lnTo>
                    <a:pt x="262815" y="35799"/>
                  </a:lnTo>
                  <a:lnTo>
                    <a:pt x="219984" y="11546"/>
                  </a:lnTo>
                  <a:lnTo>
                    <a:pt x="196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726880" y="2455889"/>
            <a:ext cx="983496" cy="467614"/>
            <a:chOff x="2726880" y="2455889"/>
            <a:chExt cx="983496" cy="467614"/>
          </a:xfrm>
        </p:grpSpPr>
        <p:sp>
          <p:nvSpPr>
            <p:cNvPr id="125" name="Freeform 124"/>
            <p:cNvSpPr/>
            <p:nvPr/>
          </p:nvSpPr>
          <p:spPr>
            <a:xfrm>
              <a:off x="2726880" y="2661263"/>
              <a:ext cx="338982" cy="223546"/>
            </a:xfrm>
            <a:custGeom>
              <a:avLst/>
              <a:gdLst/>
              <a:ahLst/>
              <a:cxnLst/>
              <a:rect l="0" t="0" r="0" b="0"/>
              <a:pathLst>
                <a:path w="338982" h="223546">
                  <a:moveTo>
                    <a:pt x="0" y="107731"/>
                  </a:moveTo>
                  <a:lnTo>
                    <a:pt x="37479" y="99398"/>
                  </a:lnTo>
                  <a:lnTo>
                    <a:pt x="94491" y="97637"/>
                  </a:lnTo>
                  <a:lnTo>
                    <a:pt x="156506" y="102474"/>
                  </a:lnTo>
                  <a:lnTo>
                    <a:pt x="210940" y="98244"/>
                  </a:lnTo>
                  <a:lnTo>
                    <a:pt x="269612" y="98579"/>
                  </a:lnTo>
                  <a:lnTo>
                    <a:pt x="323142" y="102457"/>
                  </a:lnTo>
                  <a:lnTo>
                    <a:pt x="334751" y="100706"/>
                  </a:lnTo>
                  <a:lnTo>
                    <a:pt x="338981" y="97199"/>
                  </a:lnTo>
                  <a:lnTo>
                    <a:pt x="338291" y="92521"/>
                  </a:lnTo>
                  <a:lnTo>
                    <a:pt x="334322" y="87063"/>
                  </a:lnTo>
                  <a:lnTo>
                    <a:pt x="311968" y="73791"/>
                  </a:lnTo>
                  <a:lnTo>
                    <a:pt x="252343" y="46092"/>
                  </a:lnTo>
                  <a:lnTo>
                    <a:pt x="189483" y="14847"/>
                  </a:lnTo>
                  <a:lnTo>
                    <a:pt x="157919" y="532"/>
                  </a:lnTo>
                  <a:lnTo>
                    <a:pt x="154412" y="0"/>
                  </a:lnTo>
                  <a:lnTo>
                    <a:pt x="155584" y="1985"/>
                  </a:lnTo>
                  <a:lnTo>
                    <a:pt x="212276" y="48463"/>
                  </a:lnTo>
                  <a:lnTo>
                    <a:pt x="273891" y="90219"/>
                  </a:lnTo>
                  <a:lnTo>
                    <a:pt x="320814" y="125283"/>
                  </a:lnTo>
                  <a:lnTo>
                    <a:pt x="323841" y="133471"/>
                  </a:lnTo>
                  <a:lnTo>
                    <a:pt x="323519" y="142438"/>
                  </a:lnTo>
                  <a:lnTo>
                    <a:pt x="320964" y="151926"/>
                  </a:lnTo>
                  <a:lnTo>
                    <a:pt x="315752" y="159421"/>
                  </a:lnTo>
                  <a:lnTo>
                    <a:pt x="262279" y="194986"/>
                  </a:lnTo>
                  <a:lnTo>
                    <a:pt x="210570" y="223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80316" y="2455889"/>
              <a:ext cx="430060" cy="467614"/>
            </a:xfrm>
            <a:custGeom>
              <a:avLst/>
              <a:gdLst/>
              <a:ahLst/>
              <a:cxnLst/>
              <a:rect l="0" t="0" r="0" b="0"/>
              <a:pathLst>
                <a:path w="430060" h="467614">
                  <a:moveTo>
                    <a:pt x="257259" y="18308"/>
                  </a:moveTo>
                  <a:lnTo>
                    <a:pt x="219781" y="9974"/>
                  </a:lnTo>
                  <a:lnTo>
                    <a:pt x="207707" y="9242"/>
                  </a:lnTo>
                  <a:lnTo>
                    <a:pt x="188053" y="14668"/>
                  </a:lnTo>
                  <a:lnTo>
                    <a:pt x="125624" y="48250"/>
                  </a:lnTo>
                  <a:lnTo>
                    <a:pt x="68800" y="104031"/>
                  </a:lnTo>
                  <a:lnTo>
                    <a:pt x="33143" y="165838"/>
                  </a:lnTo>
                  <a:lnTo>
                    <a:pt x="12121" y="223955"/>
                  </a:lnTo>
                  <a:lnTo>
                    <a:pt x="0" y="285660"/>
                  </a:lnTo>
                  <a:lnTo>
                    <a:pt x="6444" y="341003"/>
                  </a:lnTo>
                  <a:lnTo>
                    <a:pt x="23538" y="395678"/>
                  </a:lnTo>
                  <a:lnTo>
                    <a:pt x="54357" y="435258"/>
                  </a:lnTo>
                  <a:lnTo>
                    <a:pt x="86135" y="451204"/>
                  </a:lnTo>
                  <a:lnTo>
                    <a:pt x="144214" y="467613"/>
                  </a:lnTo>
                  <a:lnTo>
                    <a:pt x="184379" y="466900"/>
                  </a:lnTo>
                  <a:lnTo>
                    <a:pt x="209660" y="461007"/>
                  </a:lnTo>
                  <a:lnTo>
                    <a:pt x="268384" y="424837"/>
                  </a:lnTo>
                  <a:lnTo>
                    <a:pt x="306899" y="394101"/>
                  </a:lnTo>
                  <a:lnTo>
                    <a:pt x="360085" y="333879"/>
                  </a:lnTo>
                  <a:lnTo>
                    <a:pt x="404442" y="270967"/>
                  </a:lnTo>
                  <a:lnTo>
                    <a:pt x="416260" y="248754"/>
                  </a:lnTo>
                  <a:lnTo>
                    <a:pt x="430059" y="188225"/>
                  </a:lnTo>
                  <a:lnTo>
                    <a:pt x="428822" y="150022"/>
                  </a:lnTo>
                  <a:lnTo>
                    <a:pt x="415583" y="95191"/>
                  </a:lnTo>
                  <a:lnTo>
                    <a:pt x="377327" y="36462"/>
                  </a:lnTo>
                  <a:lnTo>
                    <a:pt x="356636" y="23256"/>
                  </a:lnTo>
                  <a:lnTo>
                    <a:pt x="298812" y="2582"/>
                  </a:lnTo>
                  <a:lnTo>
                    <a:pt x="261902" y="0"/>
                  </a:lnTo>
                  <a:lnTo>
                    <a:pt x="225673" y="7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3958715" y="1884601"/>
            <a:ext cx="484312" cy="4116643"/>
          </a:xfrm>
          <a:custGeom>
            <a:avLst/>
            <a:gdLst/>
            <a:ahLst/>
            <a:cxnLst/>
            <a:rect l="0" t="0" r="0" b="0"/>
            <a:pathLst>
              <a:path w="484312" h="4116643">
                <a:moveTo>
                  <a:pt x="484311" y="0"/>
                </a:moveTo>
                <a:lnTo>
                  <a:pt x="481191" y="57264"/>
                </a:lnTo>
                <a:lnTo>
                  <a:pt x="475977" y="109774"/>
                </a:lnTo>
                <a:lnTo>
                  <a:pt x="474433" y="163547"/>
                </a:lnTo>
                <a:lnTo>
                  <a:pt x="473975" y="218474"/>
                </a:lnTo>
                <a:lnTo>
                  <a:pt x="470720" y="280372"/>
                </a:lnTo>
                <a:lnTo>
                  <a:pt x="465466" y="332637"/>
                </a:lnTo>
                <a:lnTo>
                  <a:pt x="463691" y="392219"/>
                </a:lnTo>
                <a:lnTo>
                  <a:pt x="463383" y="440516"/>
                </a:lnTo>
                <a:lnTo>
                  <a:pt x="457703" y="491872"/>
                </a:lnTo>
                <a:lnTo>
                  <a:pt x="454200" y="544133"/>
                </a:lnTo>
                <a:lnTo>
                  <a:pt x="447573" y="596662"/>
                </a:lnTo>
                <a:lnTo>
                  <a:pt x="443789" y="654860"/>
                </a:lnTo>
                <a:lnTo>
                  <a:pt x="437079" y="710969"/>
                </a:lnTo>
                <a:lnTo>
                  <a:pt x="427682" y="770227"/>
                </a:lnTo>
                <a:lnTo>
                  <a:pt x="417489" y="832239"/>
                </a:lnTo>
                <a:lnTo>
                  <a:pt x="407060" y="895067"/>
                </a:lnTo>
                <a:lnTo>
                  <a:pt x="402150" y="958136"/>
                </a:lnTo>
                <a:lnTo>
                  <a:pt x="395106" y="1021277"/>
                </a:lnTo>
                <a:lnTo>
                  <a:pt x="385610" y="1084438"/>
                </a:lnTo>
                <a:lnTo>
                  <a:pt x="380977" y="1142018"/>
                </a:lnTo>
                <a:lnTo>
                  <a:pt x="374015" y="1201712"/>
                </a:lnTo>
                <a:lnTo>
                  <a:pt x="364543" y="1263853"/>
                </a:lnTo>
                <a:lnTo>
                  <a:pt x="359917" y="1321130"/>
                </a:lnTo>
                <a:lnTo>
                  <a:pt x="352957" y="1380734"/>
                </a:lnTo>
                <a:lnTo>
                  <a:pt x="349075" y="1442848"/>
                </a:lnTo>
                <a:lnTo>
                  <a:pt x="347925" y="1505706"/>
                </a:lnTo>
                <a:lnTo>
                  <a:pt x="341994" y="1568785"/>
                </a:lnTo>
                <a:lnTo>
                  <a:pt x="338417" y="1631928"/>
                </a:lnTo>
                <a:lnTo>
                  <a:pt x="331768" y="1695091"/>
                </a:lnTo>
                <a:lnTo>
                  <a:pt x="327979" y="1758260"/>
                </a:lnTo>
                <a:lnTo>
                  <a:pt x="315677" y="1821430"/>
                </a:lnTo>
                <a:lnTo>
                  <a:pt x="308393" y="1884601"/>
                </a:lnTo>
                <a:lnTo>
                  <a:pt x="300646" y="1947772"/>
                </a:lnTo>
                <a:lnTo>
                  <a:pt x="294277" y="1993005"/>
                </a:lnTo>
                <a:lnTo>
                  <a:pt x="287547" y="2038065"/>
                </a:lnTo>
                <a:lnTo>
                  <a:pt x="277181" y="2097488"/>
                </a:lnTo>
                <a:lnTo>
                  <a:pt x="266701" y="2159028"/>
                </a:lnTo>
                <a:lnTo>
                  <a:pt x="256187" y="2221716"/>
                </a:lnTo>
                <a:lnTo>
                  <a:pt x="246833" y="2284744"/>
                </a:lnTo>
                <a:lnTo>
                  <a:pt x="242371" y="2347873"/>
                </a:lnTo>
                <a:lnTo>
                  <a:pt x="234160" y="2411031"/>
                </a:lnTo>
                <a:lnTo>
                  <a:pt x="225488" y="2473029"/>
                </a:lnTo>
                <a:lnTo>
                  <a:pt x="221229" y="2530133"/>
                </a:lnTo>
                <a:lnTo>
                  <a:pt x="213078" y="2590986"/>
                </a:lnTo>
                <a:lnTo>
                  <a:pt x="203254" y="2653470"/>
                </a:lnTo>
                <a:lnTo>
                  <a:pt x="192934" y="2716438"/>
                </a:lnTo>
                <a:lnTo>
                  <a:pt x="182468" y="2779548"/>
                </a:lnTo>
                <a:lnTo>
                  <a:pt x="171958" y="2841532"/>
                </a:lnTo>
                <a:lnTo>
                  <a:pt x="160264" y="2898631"/>
                </a:lnTo>
                <a:lnTo>
                  <a:pt x="143672" y="2959483"/>
                </a:lnTo>
                <a:lnTo>
                  <a:pt x="130827" y="3020798"/>
                </a:lnTo>
                <a:lnTo>
                  <a:pt x="120782" y="3077699"/>
                </a:lnTo>
                <a:lnTo>
                  <a:pt x="116116" y="3137323"/>
                </a:lnTo>
                <a:lnTo>
                  <a:pt x="107844" y="3192554"/>
                </a:lnTo>
                <a:lnTo>
                  <a:pt x="97984" y="3245964"/>
                </a:lnTo>
                <a:lnTo>
                  <a:pt x="88823" y="3298833"/>
                </a:lnTo>
                <a:lnTo>
                  <a:pt x="84419" y="3351543"/>
                </a:lnTo>
                <a:lnTo>
                  <a:pt x="77396" y="3404206"/>
                </a:lnTo>
                <a:lnTo>
                  <a:pt x="73624" y="3456854"/>
                </a:lnTo>
                <a:lnTo>
                  <a:pt x="65618" y="3510668"/>
                </a:lnTo>
                <a:lnTo>
                  <a:pt x="57007" y="3569377"/>
                </a:lnTo>
                <a:lnTo>
                  <a:pt x="51596" y="3624337"/>
                </a:lnTo>
                <a:lnTo>
                  <a:pt x="38554" y="3678836"/>
                </a:lnTo>
                <a:lnTo>
                  <a:pt x="32480" y="3737748"/>
                </a:lnTo>
                <a:lnTo>
                  <a:pt x="24961" y="3792767"/>
                </a:lnTo>
                <a:lnTo>
                  <a:pt x="22214" y="3846115"/>
                </a:lnTo>
                <a:lnTo>
                  <a:pt x="20230" y="3897796"/>
                </a:lnTo>
                <a:lnTo>
                  <a:pt x="12791" y="3960893"/>
                </a:lnTo>
                <a:lnTo>
                  <a:pt x="5386" y="4023746"/>
                </a:lnTo>
                <a:lnTo>
                  <a:pt x="1064" y="4078882"/>
                </a:lnTo>
                <a:lnTo>
                  <a:pt x="0" y="4116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5137906" y="2253098"/>
            <a:ext cx="3415726" cy="715939"/>
            <a:chOff x="5137906" y="2253098"/>
            <a:chExt cx="3415726" cy="715939"/>
          </a:xfrm>
        </p:grpSpPr>
        <p:sp>
          <p:nvSpPr>
            <p:cNvPr id="129" name="Freeform 128"/>
            <p:cNvSpPr/>
            <p:nvPr/>
          </p:nvSpPr>
          <p:spPr>
            <a:xfrm>
              <a:off x="5316891" y="2261488"/>
              <a:ext cx="263213" cy="444336"/>
            </a:xfrm>
            <a:custGeom>
              <a:avLst/>
              <a:gdLst/>
              <a:ahLst/>
              <a:cxnLst/>
              <a:rect l="0" t="0" r="0" b="0"/>
              <a:pathLst>
                <a:path w="263213" h="444336">
                  <a:moveTo>
                    <a:pt x="0" y="433807"/>
                  </a:moveTo>
                  <a:lnTo>
                    <a:pt x="9065" y="375190"/>
                  </a:lnTo>
                  <a:lnTo>
                    <a:pt x="17475" y="313780"/>
                  </a:lnTo>
                  <a:lnTo>
                    <a:pt x="23469" y="255377"/>
                  </a:lnTo>
                  <a:lnTo>
                    <a:pt x="29982" y="193191"/>
                  </a:lnTo>
                  <a:lnTo>
                    <a:pt x="31110" y="141935"/>
                  </a:lnTo>
                  <a:lnTo>
                    <a:pt x="31445" y="89703"/>
                  </a:lnTo>
                  <a:lnTo>
                    <a:pt x="33831" y="82742"/>
                  </a:lnTo>
                  <a:lnTo>
                    <a:pt x="37762" y="82780"/>
                  </a:lnTo>
                  <a:lnTo>
                    <a:pt x="42722" y="87485"/>
                  </a:lnTo>
                  <a:lnTo>
                    <a:pt x="59088" y="143129"/>
                  </a:lnTo>
                  <a:lnTo>
                    <a:pt x="73586" y="198488"/>
                  </a:lnTo>
                  <a:lnTo>
                    <a:pt x="81838" y="220426"/>
                  </a:lnTo>
                  <a:lnTo>
                    <a:pt x="93304" y="237975"/>
                  </a:lnTo>
                  <a:lnTo>
                    <a:pt x="101977" y="242421"/>
                  </a:lnTo>
                  <a:lnTo>
                    <a:pt x="124092" y="244241"/>
                  </a:lnTo>
                  <a:lnTo>
                    <a:pt x="133031" y="240749"/>
                  </a:lnTo>
                  <a:lnTo>
                    <a:pt x="146082" y="227511"/>
                  </a:lnTo>
                  <a:lnTo>
                    <a:pt x="176153" y="168846"/>
                  </a:lnTo>
                  <a:lnTo>
                    <a:pt x="192463" y="108508"/>
                  </a:lnTo>
                  <a:lnTo>
                    <a:pt x="218830" y="45782"/>
                  </a:lnTo>
                  <a:lnTo>
                    <a:pt x="234688" y="2441"/>
                  </a:lnTo>
                  <a:lnTo>
                    <a:pt x="237177" y="0"/>
                  </a:lnTo>
                  <a:lnTo>
                    <a:pt x="238836" y="3053"/>
                  </a:lnTo>
                  <a:lnTo>
                    <a:pt x="241500" y="52752"/>
                  </a:lnTo>
                  <a:lnTo>
                    <a:pt x="247551" y="104353"/>
                  </a:lnTo>
                  <a:lnTo>
                    <a:pt x="251163" y="162276"/>
                  </a:lnTo>
                  <a:lnTo>
                    <a:pt x="252234" y="223892"/>
                  </a:lnTo>
                  <a:lnTo>
                    <a:pt x="246961" y="281013"/>
                  </a:lnTo>
                  <a:lnTo>
                    <a:pt x="250340" y="337075"/>
                  </a:lnTo>
                  <a:lnTo>
                    <a:pt x="257965" y="400344"/>
                  </a:lnTo>
                  <a:lnTo>
                    <a:pt x="263212" y="444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32746" y="2463668"/>
              <a:ext cx="84229" cy="188057"/>
            </a:xfrm>
            <a:custGeom>
              <a:avLst/>
              <a:gdLst/>
              <a:ahLst/>
              <a:cxnLst/>
              <a:rect l="0" t="0" r="0" b="0"/>
              <a:pathLst>
                <a:path w="84229" h="188057">
                  <a:moveTo>
                    <a:pt x="0" y="42114"/>
                  </a:moveTo>
                  <a:lnTo>
                    <a:pt x="0" y="96258"/>
                  </a:lnTo>
                  <a:lnTo>
                    <a:pt x="5589" y="145616"/>
                  </a:lnTo>
                  <a:lnTo>
                    <a:pt x="14654" y="178456"/>
                  </a:lnTo>
                  <a:lnTo>
                    <a:pt x="20298" y="184481"/>
                  </a:lnTo>
                  <a:lnTo>
                    <a:pt x="27570" y="187328"/>
                  </a:lnTo>
                  <a:lnTo>
                    <a:pt x="35927" y="188056"/>
                  </a:lnTo>
                  <a:lnTo>
                    <a:pt x="43839" y="185032"/>
                  </a:lnTo>
                  <a:lnTo>
                    <a:pt x="58868" y="172314"/>
                  </a:lnTo>
                  <a:lnTo>
                    <a:pt x="74894" y="145422"/>
                  </a:lnTo>
                  <a:lnTo>
                    <a:pt x="82384" y="95319"/>
                  </a:lnTo>
                  <a:lnTo>
                    <a:pt x="83864" y="3654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22259" y="2274155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23252" y="48931"/>
                  </a:lnTo>
                  <a:lnTo>
                    <a:pt x="18588" y="96776"/>
                  </a:lnTo>
                  <a:lnTo>
                    <a:pt x="12916" y="151117"/>
                  </a:lnTo>
                  <a:lnTo>
                    <a:pt x="11236" y="211672"/>
                  </a:lnTo>
                  <a:lnTo>
                    <a:pt x="7619" y="274067"/>
                  </a:lnTo>
                  <a:lnTo>
                    <a:pt x="2257" y="330770"/>
                  </a:lnTo>
                  <a:lnTo>
                    <a:pt x="446" y="39185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01243" y="229521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7938" y="57264"/>
                  </a:lnTo>
                  <a:lnTo>
                    <a:pt x="12724" y="106654"/>
                  </a:lnTo>
                  <a:lnTo>
                    <a:pt x="11179" y="164572"/>
                  </a:lnTo>
                  <a:lnTo>
                    <a:pt x="7602" y="221118"/>
                  </a:lnTo>
                  <a:lnTo>
                    <a:pt x="1502" y="282844"/>
                  </a:lnTo>
                  <a:lnTo>
                    <a:pt x="446" y="33402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95958" y="24215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14654"/>
                  </a:lnTo>
                  <a:lnTo>
                    <a:pt x="69487" y="28198"/>
                  </a:lnTo>
                  <a:lnTo>
                    <a:pt x="20442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098195" y="2516310"/>
              <a:ext cx="8334" cy="178986"/>
            </a:xfrm>
            <a:custGeom>
              <a:avLst/>
              <a:gdLst/>
              <a:ahLst/>
              <a:cxnLst/>
              <a:rect l="0" t="0" r="0" b="0"/>
              <a:pathLst>
                <a:path w="8334" h="178986">
                  <a:moveTo>
                    <a:pt x="8333" y="0"/>
                  </a:moveTo>
                  <a:lnTo>
                    <a:pt x="0" y="57265"/>
                  </a:lnTo>
                  <a:lnTo>
                    <a:pt x="3828" y="118157"/>
                  </a:lnTo>
                  <a:lnTo>
                    <a:pt x="833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96000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17411" y="2461470"/>
              <a:ext cx="145553" cy="447115"/>
            </a:xfrm>
            <a:custGeom>
              <a:avLst/>
              <a:gdLst/>
              <a:ahLst/>
              <a:cxnLst/>
              <a:rect l="0" t="0" r="0" b="0"/>
              <a:pathLst>
                <a:path w="145553" h="447115">
                  <a:moveTo>
                    <a:pt x="25988" y="212768"/>
                  </a:moveTo>
                  <a:lnTo>
                    <a:pt x="33223" y="240324"/>
                  </a:lnTo>
                  <a:lnTo>
                    <a:pt x="38985" y="299666"/>
                  </a:lnTo>
                  <a:lnTo>
                    <a:pt x="47777" y="350430"/>
                  </a:lnTo>
                  <a:lnTo>
                    <a:pt x="61227" y="408806"/>
                  </a:lnTo>
                  <a:lnTo>
                    <a:pt x="72810" y="447114"/>
                  </a:lnTo>
                  <a:lnTo>
                    <a:pt x="40360" y="386019"/>
                  </a:lnTo>
                  <a:lnTo>
                    <a:pt x="27127" y="334292"/>
                  </a:lnTo>
                  <a:lnTo>
                    <a:pt x="15796" y="274511"/>
                  </a:lnTo>
                  <a:lnTo>
                    <a:pt x="8150" y="215465"/>
                  </a:lnTo>
                  <a:lnTo>
                    <a:pt x="2765" y="160924"/>
                  </a:lnTo>
                  <a:lnTo>
                    <a:pt x="0" y="113959"/>
                  </a:lnTo>
                  <a:lnTo>
                    <a:pt x="9546" y="61059"/>
                  </a:lnTo>
                  <a:lnTo>
                    <a:pt x="24885" y="25097"/>
                  </a:lnTo>
                  <a:lnTo>
                    <a:pt x="40706" y="9256"/>
                  </a:lnTo>
                  <a:lnTo>
                    <a:pt x="49838" y="3394"/>
                  </a:lnTo>
                  <a:lnTo>
                    <a:pt x="69343" y="0"/>
                  </a:lnTo>
                  <a:lnTo>
                    <a:pt x="89710" y="3561"/>
                  </a:lnTo>
                  <a:lnTo>
                    <a:pt x="110461" y="12942"/>
                  </a:lnTo>
                  <a:lnTo>
                    <a:pt x="125142" y="28030"/>
                  </a:lnTo>
                  <a:lnTo>
                    <a:pt x="144100" y="66312"/>
                  </a:lnTo>
                  <a:lnTo>
                    <a:pt x="145552" y="89965"/>
                  </a:lnTo>
                  <a:lnTo>
                    <a:pt x="144302" y="102823"/>
                  </a:lnTo>
                  <a:lnTo>
                    <a:pt x="133554" y="126469"/>
                  </a:lnTo>
                  <a:lnTo>
                    <a:pt x="107772" y="156392"/>
                  </a:lnTo>
                  <a:lnTo>
                    <a:pt x="77906" y="176957"/>
                  </a:lnTo>
                  <a:lnTo>
                    <a:pt x="25988" y="20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01326" y="2253098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0"/>
                  </a:lnTo>
                  <a:lnTo>
                    <a:pt x="9878" y="221550"/>
                  </a:lnTo>
                  <a:lnTo>
                    <a:pt x="10336" y="284403"/>
                  </a:lnTo>
                  <a:lnTo>
                    <a:pt x="10472" y="344361"/>
                  </a:lnTo>
                  <a:lnTo>
                    <a:pt x="10512" y="392931"/>
                  </a:lnTo>
                  <a:lnTo>
                    <a:pt x="10529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97980" y="2505782"/>
              <a:ext cx="19161" cy="147400"/>
            </a:xfrm>
            <a:custGeom>
              <a:avLst/>
              <a:gdLst/>
              <a:ahLst/>
              <a:cxnLst/>
              <a:rect l="0" t="0" r="0" b="0"/>
              <a:pathLst>
                <a:path w="19161" h="147400">
                  <a:moveTo>
                    <a:pt x="19160" y="0"/>
                  </a:moveTo>
                  <a:lnTo>
                    <a:pt x="4506" y="53027"/>
                  </a:lnTo>
                  <a:lnTo>
                    <a:pt x="0" y="89931"/>
                  </a:lnTo>
                  <a:lnTo>
                    <a:pt x="863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96083" y="2379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594625" y="2467367"/>
              <a:ext cx="164671" cy="217400"/>
            </a:xfrm>
            <a:custGeom>
              <a:avLst/>
              <a:gdLst/>
              <a:ahLst/>
              <a:cxnLst/>
              <a:rect l="0" t="0" r="0" b="0"/>
              <a:pathLst>
                <a:path w="164671" h="217400">
                  <a:moveTo>
                    <a:pt x="164670" y="38415"/>
                  </a:moveTo>
                  <a:lnTo>
                    <a:pt x="135362" y="9107"/>
                  </a:lnTo>
                  <a:lnTo>
                    <a:pt x="115770" y="1992"/>
                  </a:lnTo>
                  <a:lnTo>
                    <a:pt x="92634" y="0"/>
                  </a:lnTo>
                  <a:lnTo>
                    <a:pt x="70653" y="3014"/>
                  </a:lnTo>
                  <a:lnTo>
                    <a:pt x="52304" y="11373"/>
                  </a:lnTo>
                  <a:lnTo>
                    <a:pt x="44136" y="16878"/>
                  </a:lnTo>
                  <a:lnTo>
                    <a:pt x="31941" y="32352"/>
                  </a:lnTo>
                  <a:lnTo>
                    <a:pt x="4731" y="83457"/>
                  </a:lnTo>
                  <a:lnTo>
                    <a:pt x="0" y="113026"/>
                  </a:lnTo>
                  <a:lnTo>
                    <a:pt x="4136" y="139426"/>
                  </a:lnTo>
                  <a:lnTo>
                    <a:pt x="25855" y="184970"/>
                  </a:lnTo>
                  <a:lnTo>
                    <a:pt x="42143" y="200256"/>
                  </a:lnTo>
                  <a:lnTo>
                    <a:pt x="64804" y="212320"/>
                  </a:lnTo>
                  <a:lnTo>
                    <a:pt x="80442" y="21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98559" y="2482756"/>
              <a:ext cx="202892" cy="223068"/>
            </a:xfrm>
            <a:custGeom>
              <a:avLst/>
              <a:gdLst/>
              <a:ahLst/>
              <a:cxnLst/>
              <a:rect l="0" t="0" r="0" b="0"/>
              <a:pathLst>
                <a:path w="202892" h="223068">
                  <a:moveTo>
                    <a:pt x="129192" y="33554"/>
                  </a:moveTo>
                  <a:lnTo>
                    <a:pt x="123602" y="16787"/>
                  </a:lnTo>
                  <a:lnTo>
                    <a:pt x="111500" y="5435"/>
                  </a:lnTo>
                  <a:lnTo>
                    <a:pt x="103360" y="770"/>
                  </a:lnTo>
                  <a:lnTo>
                    <a:pt x="94423" y="0"/>
                  </a:lnTo>
                  <a:lnTo>
                    <a:pt x="75135" y="5383"/>
                  </a:lnTo>
                  <a:lnTo>
                    <a:pt x="50134" y="21568"/>
                  </a:lnTo>
                  <a:lnTo>
                    <a:pt x="27909" y="46770"/>
                  </a:lnTo>
                  <a:lnTo>
                    <a:pt x="0" y="107490"/>
                  </a:lnTo>
                  <a:lnTo>
                    <a:pt x="186" y="150088"/>
                  </a:lnTo>
                  <a:lnTo>
                    <a:pt x="7906" y="173474"/>
                  </a:lnTo>
                  <a:lnTo>
                    <a:pt x="13239" y="182986"/>
                  </a:lnTo>
                  <a:lnTo>
                    <a:pt x="28525" y="196675"/>
                  </a:lnTo>
                  <a:lnTo>
                    <a:pt x="37514" y="201963"/>
                  </a:lnTo>
                  <a:lnTo>
                    <a:pt x="45846" y="203149"/>
                  </a:lnTo>
                  <a:lnTo>
                    <a:pt x="61343" y="198227"/>
                  </a:lnTo>
                  <a:lnTo>
                    <a:pt x="83223" y="176713"/>
                  </a:lnTo>
                  <a:lnTo>
                    <a:pt x="107165" y="127752"/>
                  </a:lnTo>
                  <a:lnTo>
                    <a:pt x="115256" y="93440"/>
                  </a:lnTo>
                  <a:lnTo>
                    <a:pt x="117149" y="76548"/>
                  </a:lnTo>
                  <a:lnTo>
                    <a:pt x="138360" y="137825"/>
                  </a:lnTo>
                  <a:lnTo>
                    <a:pt x="163778" y="198802"/>
                  </a:lnTo>
                  <a:lnTo>
                    <a:pt x="169797" y="206890"/>
                  </a:lnTo>
                  <a:lnTo>
                    <a:pt x="182723" y="215878"/>
                  </a:lnTo>
                  <a:lnTo>
                    <a:pt x="202891" y="223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85679" y="2274155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51117"/>
                  </a:lnTo>
                  <a:lnTo>
                    <a:pt x="8332" y="211672"/>
                  </a:lnTo>
                  <a:lnTo>
                    <a:pt x="9877" y="270948"/>
                  </a:lnTo>
                  <a:lnTo>
                    <a:pt x="15989" y="332201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927751" y="2421554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66924" y="0"/>
                  </a:lnTo>
                  <a:lnTo>
                    <a:pt x="207794" y="5589"/>
                  </a:lnTo>
                  <a:lnTo>
                    <a:pt x="153985" y="14654"/>
                  </a:lnTo>
                  <a:lnTo>
                    <a:pt x="90901" y="28198"/>
                  </a:lnTo>
                  <a:lnTo>
                    <a:pt x="4031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254134" y="25057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264663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351593" y="2516310"/>
              <a:ext cx="116011" cy="182427"/>
            </a:xfrm>
            <a:custGeom>
              <a:avLst/>
              <a:gdLst/>
              <a:ahLst/>
              <a:cxnLst/>
              <a:rect l="0" t="0" r="0" b="0"/>
              <a:pathLst>
                <a:path w="116011" h="182427">
                  <a:moveTo>
                    <a:pt x="81526" y="0"/>
                  </a:moveTo>
                  <a:lnTo>
                    <a:pt x="43152" y="29309"/>
                  </a:lnTo>
                  <a:lnTo>
                    <a:pt x="16061" y="64802"/>
                  </a:lnTo>
                  <a:lnTo>
                    <a:pt x="6417" y="84953"/>
                  </a:lnTo>
                  <a:lnTo>
                    <a:pt x="0" y="127207"/>
                  </a:lnTo>
                  <a:lnTo>
                    <a:pt x="3688" y="165593"/>
                  </a:lnTo>
                  <a:lnTo>
                    <a:pt x="9746" y="173567"/>
                  </a:lnTo>
                  <a:lnTo>
                    <a:pt x="28958" y="182426"/>
                  </a:lnTo>
                  <a:lnTo>
                    <a:pt x="53093" y="180124"/>
                  </a:lnTo>
                  <a:lnTo>
                    <a:pt x="77078" y="170132"/>
                  </a:lnTo>
                  <a:lnTo>
                    <a:pt x="95536" y="153994"/>
                  </a:lnTo>
                  <a:lnTo>
                    <a:pt x="113493" y="125177"/>
                  </a:lnTo>
                  <a:lnTo>
                    <a:pt x="116010" y="101648"/>
                  </a:lnTo>
                  <a:lnTo>
                    <a:pt x="112060" y="76762"/>
                  </a:lnTo>
                  <a:lnTo>
                    <a:pt x="9205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07905" y="2459464"/>
              <a:ext cx="182366" cy="237304"/>
            </a:xfrm>
            <a:custGeom>
              <a:avLst/>
              <a:gdLst/>
              <a:ahLst/>
              <a:cxnLst/>
              <a:rect l="0" t="0" r="0" b="0"/>
              <a:pathLst>
                <a:path w="182366" h="237304">
                  <a:moveTo>
                    <a:pt x="19971" y="120017"/>
                  </a:moveTo>
                  <a:lnTo>
                    <a:pt x="36759" y="175062"/>
                  </a:lnTo>
                  <a:lnTo>
                    <a:pt x="38593" y="211846"/>
                  </a:lnTo>
                  <a:lnTo>
                    <a:pt x="34877" y="234530"/>
                  </a:lnTo>
                  <a:lnTo>
                    <a:pt x="31078" y="237303"/>
                  </a:lnTo>
                  <a:lnTo>
                    <a:pt x="26205" y="234473"/>
                  </a:lnTo>
                  <a:lnTo>
                    <a:pt x="15722" y="220019"/>
                  </a:lnTo>
                  <a:lnTo>
                    <a:pt x="4413" y="190982"/>
                  </a:lnTo>
                  <a:lnTo>
                    <a:pt x="0" y="136721"/>
                  </a:lnTo>
                  <a:lnTo>
                    <a:pt x="1736" y="106385"/>
                  </a:lnTo>
                  <a:lnTo>
                    <a:pt x="22696" y="47296"/>
                  </a:lnTo>
                  <a:lnTo>
                    <a:pt x="39366" y="15022"/>
                  </a:lnTo>
                  <a:lnTo>
                    <a:pt x="48108" y="7907"/>
                  </a:lnTo>
                  <a:lnTo>
                    <a:pt x="70301" y="0"/>
                  </a:lnTo>
                  <a:lnTo>
                    <a:pt x="103513" y="1139"/>
                  </a:lnTo>
                  <a:lnTo>
                    <a:pt x="121832" y="9081"/>
                  </a:lnTo>
                  <a:lnTo>
                    <a:pt x="129992" y="14474"/>
                  </a:lnTo>
                  <a:lnTo>
                    <a:pt x="142179" y="29826"/>
                  </a:lnTo>
                  <a:lnTo>
                    <a:pt x="169382" y="79675"/>
                  </a:lnTo>
                  <a:lnTo>
                    <a:pt x="182365" y="139690"/>
                  </a:lnTo>
                  <a:lnTo>
                    <a:pt x="179296" y="196654"/>
                  </a:lnTo>
                  <a:lnTo>
                    <a:pt x="177898" y="235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137906" y="2768994"/>
              <a:ext cx="2495256" cy="200043"/>
            </a:xfrm>
            <a:custGeom>
              <a:avLst/>
              <a:gdLst/>
              <a:ahLst/>
              <a:cxnLst/>
              <a:rect l="0" t="0" r="0" b="0"/>
              <a:pathLst>
                <a:path w="2495256" h="200043">
                  <a:moveTo>
                    <a:pt x="2495255" y="10529"/>
                  </a:moveTo>
                  <a:lnTo>
                    <a:pt x="2457776" y="2196"/>
                  </a:lnTo>
                  <a:lnTo>
                    <a:pt x="2406353" y="434"/>
                  </a:lnTo>
                  <a:lnTo>
                    <a:pt x="2349965" y="86"/>
                  </a:lnTo>
                  <a:lnTo>
                    <a:pt x="2300777" y="26"/>
                  </a:lnTo>
                  <a:lnTo>
                    <a:pt x="2250329" y="8"/>
                  </a:lnTo>
                  <a:lnTo>
                    <a:pt x="2202885" y="3"/>
                  </a:lnTo>
                  <a:lnTo>
                    <a:pt x="2147753" y="1"/>
                  </a:lnTo>
                  <a:lnTo>
                    <a:pt x="2097233" y="1"/>
                  </a:lnTo>
                  <a:lnTo>
                    <a:pt x="2054754" y="1"/>
                  </a:lnTo>
                  <a:lnTo>
                    <a:pt x="2008577" y="0"/>
                  </a:lnTo>
                  <a:lnTo>
                    <a:pt x="1945901" y="3120"/>
                  </a:lnTo>
                  <a:lnTo>
                    <a:pt x="1882802" y="9065"/>
                  </a:lnTo>
                  <a:lnTo>
                    <a:pt x="1825278" y="10240"/>
                  </a:lnTo>
                  <a:lnTo>
                    <a:pt x="1765735" y="10472"/>
                  </a:lnTo>
                  <a:lnTo>
                    <a:pt x="1703584" y="16107"/>
                  </a:lnTo>
                  <a:lnTo>
                    <a:pt x="1645077" y="20080"/>
                  </a:lnTo>
                  <a:lnTo>
                    <a:pt x="1596693" y="20768"/>
                  </a:lnTo>
                  <a:lnTo>
                    <a:pt x="1534709" y="24120"/>
                  </a:lnTo>
                  <a:lnTo>
                    <a:pt x="1472076" y="30111"/>
                  </a:lnTo>
                  <a:lnTo>
                    <a:pt x="1423250" y="36738"/>
                  </a:lnTo>
                  <a:lnTo>
                    <a:pt x="1371739" y="40521"/>
                  </a:lnTo>
                  <a:lnTo>
                    <a:pt x="1319431" y="41642"/>
                  </a:lnTo>
                  <a:lnTo>
                    <a:pt x="1256590" y="49257"/>
                  </a:lnTo>
                  <a:lnTo>
                    <a:pt x="1206285" y="52809"/>
                  </a:lnTo>
                  <a:lnTo>
                    <a:pt x="1154335" y="59581"/>
                  </a:lnTo>
                  <a:lnTo>
                    <a:pt x="1101897" y="62107"/>
                  </a:lnTo>
                  <a:lnTo>
                    <a:pt x="1049315" y="64026"/>
                  </a:lnTo>
                  <a:lnTo>
                    <a:pt x="996690" y="71483"/>
                  </a:lnTo>
                  <a:lnTo>
                    <a:pt x="944054" y="79932"/>
                  </a:lnTo>
                  <a:lnTo>
                    <a:pt x="893752" y="84125"/>
                  </a:lnTo>
                  <a:lnTo>
                    <a:pt x="837890" y="92310"/>
                  </a:lnTo>
                  <a:lnTo>
                    <a:pt x="788337" y="97151"/>
                  </a:lnTo>
                  <a:lnTo>
                    <a:pt x="736611" y="102876"/>
                  </a:lnTo>
                  <a:lnTo>
                    <a:pt x="684239" y="107691"/>
                  </a:lnTo>
                  <a:lnTo>
                    <a:pt x="631677" y="116526"/>
                  </a:lnTo>
                  <a:lnTo>
                    <a:pt x="579058" y="123434"/>
                  </a:lnTo>
                  <a:lnTo>
                    <a:pt x="526422" y="128600"/>
                  </a:lnTo>
                  <a:lnTo>
                    <a:pt x="473782" y="134420"/>
                  </a:lnTo>
                  <a:lnTo>
                    <a:pt x="421140" y="139264"/>
                  </a:lnTo>
                  <a:lnTo>
                    <a:pt x="371617" y="144989"/>
                  </a:lnTo>
                  <a:lnTo>
                    <a:pt x="324189" y="149805"/>
                  </a:lnTo>
                  <a:lnTo>
                    <a:pt x="273091" y="158641"/>
                  </a:lnTo>
                  <a:lnTo>
                    <a:pt x="224026" y="165548"/>
                  </a:lnTo>
                  <a:lnTo>
                    <a:pt x="176732" y="170714"/>
                  </a:lnTo>
                  <a:lnTo>
                    <a:pt x="125675" y="179654"/>
                  </a:lnTo>
                  <a:lnTo>
                    <a:pt x="67263" y="189712"/>
                  </a:lnTo>
                  <a:lnTo>
                    <a:pt x="19930" y="19698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906901" y="2370274"/>
              <a:ext cx="646731" cy="219737"/>
            </a:xfrm>
            <a:custGeom>
              <a:avLst/>
              <a:gdLst/>
              <a:ahLst/>
              <a:cxnLst/>
              <a:rect l="0" t="0" r="0" b="0"/>
              <a:pathLst>
                <a:path w="646731" h="219737">
                  <a:moveTo>
                    <a:pt x="0" y="114451"/>
                  </a:moveTo>
                  <a:lnTo>
                    <a:pt x="11179" y="103273"/>
                  </a:lnTo>
                  <a:lnTo>
                    <a:pt x="29145" y="97785"/>
                  </a:lnTo>
                  <a:lnTo>
                    <a:pt x="92313" y="93972"/>
                  </a:lnTo>
                  <a:lnTo>
                    <a:pt x="147610" y="93508"/>
                  </a:lnTo>
                  <a:lnTo>
                    <a:pt x="195815" y="93428"/>
                  </a:lnTo>
                  <a:lnTo>
                    <a:pt x="251432" y="93404"/>
                  </a:lnTo>
                  <a:lnTo>
                    <a:pt x="304955" y="93397"/>
                  </a:lnTo>
                  <a:lnTo>
                    <a:pt x="360979" y="93395"/>
                  </a:lnTo>
                  <a:lnTo>
                    <a:pt x="415794" y="93394"/>
                  </a:lnTo>
                  <a:lnTo>
                    <a:pt x="470647" y="98983"/>
                  </a:lnTo>
                  <a:lnTo>
                    <a:pt x="530919" y="102947"/>
                  </a:lnTo>
                  <a:lnTo>
                    <a:pt x="589098" y="103730"/>
                  </a:lnTo>
                  <a:lnTo>
                    <a:pt x="640061" y="109474"/>
                  </a:lnTo>
                  <a:lnTo>
                    <a:pt x="645466" y="107623"/>
                  </a:lnTo>
                  <a:lnTo>
                    <a:pt x="646730" y="102880"/>
                  </a:lnTo>
                  <a:lnTo>
                    <a:pt x="645233" y="96209"/>
                  </a:lnTo>
                  <a:lnTo>
                    <a:pt x="634211" y="82557"/>
                  </a:lnTo>
                  <a:lnTo>
                    <a:pt x="581304" y="47730"/>
                  </a:lnTo>
                  <a:lnTo>
                    <a:pt x="526719" y="18259"/>
                  </a:lnTo>
                  <a:lnTo>
                    <a:pt x="500516" y="682"/>
                  </a:lnTo>
                  <a:lnTo>
                    <a:pt x="497454" y="0"/>
                  </a:lnTo>
                  <a:lnTo>
                    <a:pt x="497753" y="3056"/>
                  </a:lnTo>
                  <a:lnTo>
                    <a:pt x="505493" y="15809"/>
                  </a:lnTo>
                  <a:lnTo>
                    <a:pt x="548885" y="57094"/>
                  </a:lnTo>
                  <a:lnTo>
                    <a:pt x="605187" y="91242"/>
                  </a:lnTo>
                  <a:lnTo>
                    <a:pt x="609348" y="98978"/>
                  </a:lnTo>
                  <a:lnTo>
                    <a:pt x="610854" y="116933"/>
                  </a:lnTo>
                  <a:lnTo>
                    <a:pt x="607277" y="125464"/>
                  </a:lnTo>
                  <a:lnTo>
                    <a:pt x="572297" y="163186"/>
                  </a:lnTo>
                  <a:lnTo>
                    <a:pt x="517201" y="190293"/>
                  </a:lnTo>
                  <a:lnTo>
                    <a:pt x="473783" y="219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8907109" y="2042528"/>
            <a:ext cx="42115" cy="642239"/>
          </a:xfrm>
          <a:custGeom>
            <a:avLst/>
            <a:gdLst/>
            <a:ahLst/>
            <a:cxnLst/>
            <a:rect l="0" t="0" r="0" b="0"/>
            <a:pathLst>
              <a:path w="42115" h="642239">
                <a:moveTo>
                  <a:pt x="42114" y="0"/>
                </a:moveTo>
                <a:lnTo>
                  <a:pt x="27643" y="33622"/>
                </a:lnTo>
                <a:lnTo>
                  <a:pt x="22358" y="94682"/>
                </a:lnTo>
                <a:lnTo>
                  <a:pt x="18322" y="151666"/>
                </a:lnTo>
                <a:lnTo>
                  <a:pt x="12838" y="201306"/>
                </a:lnTo>
                <a:lnTo>
                  <a:pt x="8093" y="249939"/>
                </a:lnTo>
                <a:lnTo>
                  <a:pt x="2397" y="297104"/>
                </a:lnTo>
                <a:lnTo>
                  <a:pt x="473" y="359854"/>
                </a:lnTo>
                <a:lnTo>
                  <a:pt x="93" y="418479"/>
                </a:lnTo>
                <a:lnTo>
                  <a:pt x="27" y="468055"/>
                </a:lnTo>
                <a:lnTo>
                  <a:pt x="8" y="518619"/>
                </a:lnTo>
                <a:lnTo>
                  <a:pt x="1" y="578219"/>
                </a:lnTo>
                <a:lnTo>
                  <a:pt x="0" y="614691"/>
                </a:lnTo>
                <a:lnTo>
                  <a:pt x="0" y="64223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1" name="Group 160"/>
          <p:cNvGrpSpPr/>
          <p:nvPr/>
        </p:nvGrpSpPr>
        <p:grpSpPr>
          <a:xfrm>
            <a:off x="5285306" y="3060760"/>
            <a:ext cx="1473990" cy="382059"/>
            <a:chOff x="5285306" y="3060760"/>
            <a:chExt cx="1473990" cy="382059"/>
          </a:xfrm>
        </p:grpSpPr>
        <p:sp>
          <p:nvSpPr>
            <p:cNvPr id="152" name="Freeform 151"/>
            <p:cNvSpPr/>
            <p:nvPr/>
          </p:nvSpPr>
          <p:spPr>
            <a:xfrm>
              <a:off x="5362547" y="3120598"/>
              <a:ext cx="122801" cy="322221"/>
            </a:xfrm>
            <a:custGeom>
              <a:avLst/>
              <a:gdLst/>
              <a:ahLst/>
              <a:cxnLst/>
              <a:rect l="0" t="0" r="0" b="0"/>
              <a:pathLst>
                <a:path w="122801" h="322221">
                  <a:moveTo>
                    <a:pt x="70157" y="322220"/>
                  </a:moveTo>
                  <a:lnTo>
                    <a:pt x="52199" y="259940"/>
                  </a:lnTo>
                  <a:lnTo>
                    <a:pt x="38491" y="202770"/>
                  </a:lnTo>
                  <a:lnTo>
                    <a:pt x="24518" y="141088"/>
                  </a:lnTo>
                  <a:lnTo>
                    <a:pt x="1771" y="78049"/>
                  </a:lnTo>
                  <a:lnTo>
                    <a:pt x="0" y="64683"/>
                  </a:lnTo>
                  <a:lnTo>
                    <a:pt x="4271" y="43592"/>
                  </a:lnTo>
                  <a:lnTo>
                    <a:pt x="15138" y="26420"/>
                  </a:lnTo>
                  <a:lnTo>
                    <a:pt x="31666" y="10989"/>
                  </a:lnTo>
                  <a:lnTo>
                    <a:pt x="53830" y="2571"/>
                  </a:lnTo>
                  <a:lnTo>
                    <a:pt x="78109" y="0"/>
                  </a:lnTo>
                  <a:lnTo>
                    <a:pt x="122800" y="6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285306" y="3274362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61003" y="15641"/>
                  </a:lnTo>
                  <a:lnTo>
                    <a:pt x="104630" y="38437"/>
                  </a:lnTo>
                  <a:lnTo>
                    <a:pt x="46966" y="561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706445" y="3221720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63171" y="0"/>
                  </a:moveTo>
                  <a:lnTo>
                    <a:pt x="53596" y="24046"/>
                  </a:lnTo>
                  <a:lnTo>
                    <a:pt x="13293" y="820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674860" y="3211191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84228"/>
                  </a:moveTo>
                  <a:lnTo>
                    <a:pt x="49626" y="415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980186" y="311643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5468" y="58617"/>
                  </a:lnTo>
                  <a:lnTo>
                    <a:pt x="11504" y="112791"/>
                  </a:lnTo>
                  <a:lnTo>
                    <a:pt x="10721" y="171672"/>
                  </a:lnTo>
                  <a:lnTo>
                    <a:pt x="7467" y="22205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306570" y="315854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19"/>
                  </a:lnTo>
                  <a:lnTo>
                    <a:pt x="1150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59212" y="3242777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667446" y="3060760"/>
              <a:ext cx="70793" cy="308360"/>
            </a:xfrm>
            <a:custGeom>
              <a:avLst/>
              <a:gdLst/>
              <a:ahLst/>
              <a:cxnLst/>
              <a:rect l="0" t="0" r="0" b="0"/>
              <a:pathLst>
                <a:path w="70793" h="308360">
                  <a:moveTo>
                    <a:pt x="39207" y="308359"/>
                  </a:moveTo>
                  <a:lnTo>
                    <a:pt x="30873" y="270881"/>
                  </a:lnTo>
                  <a:lnTo>
                    <a:pt x="21731" y="213043"/>
                  </a:lnTo>
                  <a:lnTo>
                    <a:pt x="13032" y="151975"/>
                  </a:lnTo>
                  <a:lnTo>
                    <a:pt x="0" y="94872"/>
                  </a:lnTo>
                  <a:lnTo>
                    <a:pt x="1074" y="57931"/>
                  </a:lnTo>
                  <a:lnTo>
                    <a:pt x="7051" y="36790"/>
                  </a:lnTo>
                  <a:lnTo>
                    <a:pt x="17506" y="19596"/>
                  </a:lnTo>
                  <a:lnTo>
                    <a:pt x="33072" y="7275"/>
                  </a:lnTo>
                  <a:lnTo>
                    <a:pt x="49348" y="239"/>
                  </a:lnTo>
                  <a:lnTo>
                    <a:pt x="55326" y="0"/>
                  </a:lnTo>
                  <a:lnTo>
                    <a:pt x="70792" y="3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43482" y="3211191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306667" y="3590217"/>
            <a:ext cx="1520884" cy="481951"/>
            <a:chOff x="5306667" y="3590217"/>
            <a:chExt cx="1520884" cy="481951"/>
          </a:xfrm>
        </p:grpSpPr>
        <p:sp>
          <p:nvSpPr>
            <p:cNvPr id="162" name="Freeform 161"/>
            <p:cNvSpPr/>
            <p:nvPr/>
          </p:nvSpPr>
          <p:spPr>
            <a:xfrm>
              <a:off x="5306667" y="3748145"/>
              <a:ext cx="186424" cy="324023"/>
            </a:xfrm>
            <a:custGeom>
              <a:avLst/>
              <a:gdLst/>
              <a:ahLst/>
              <a:cxnLst/>
              <a:rect l="0" t="0" r="0" b="0"/>
              <a:pathLst>
                <a:path w="186424" h="324023">
                  <a:moveTo>
                    <a:pt x="168151" y="0"/>
                  </a:moveTo>
                  <a:lnTo>
                    <a:pt x="109534" y="0"/>
                  </a:lnTo>
                  <a:lnTo>
                    <a:pt x="49818" y="8333"/>
                  </a:lnTo>
                  <a:lnTo>
                    <a:pt x="25481" y="11892"/>
                  </a:lnTo>
                  <a:lnTo>
                    <a:pt x="6867" y="21273"/>
                  </a:lnTo>
                  <a:lnTo>
                    <a:pt x="2136" y="28220"/>
                  </a:lnTo>
                  <a:lnTo>
                    <a:pt x="0" y="45297"/>
                  </a:lnTo>
                  <a:lnTo>
                    <a:pt x="11189" y="103509"/>
                  </a:lnTo>
                  <a:lnTo>
                    <a:pt x="24452" y="147048"/>
                  </a:lnTo>
                  <a:lnTo>
                    <a:pt x="30238" y="153014"/>
                  </a:lnTo>
                  <a:lnTo>
                    <a:pt x="37604" y="155822"/>
                  </a:lnTo>
                  <a:lnTo>
                    <a:pt x="55148" y="155822"/>
                  </a:lnTo>
                  <a:lnTo>
                    <a:pt x="110939" y="148739"/>
                  </a:lnTo>
                  <a:lnTo>
                    <a:pt x="121821" y="151802"/>
                  </a:lnTo>
                  <a:lnTo>
                    <a:pt x="156097" y="178814"/>
                  </a:lnTo>
                  <a:lnTo>
                    <a:pt x="163625" y="185890"/>
                  </a:lnTo>
                  <a:lnTo>
                    <a:pt x="179808" y="218205"/>
                  </a:lnTo>
                  <a:lnTo>
                    <a:pt x="186423" y="257415"/>
                  </a:lnTo>
                  <a:lnTo>
                    <a:pt x="181731" y="278573"/>
                  </a:lnTo>
                  <a:lnTo>
                    <a:pt x="177205" y="287491"/>
                  </a:lnTo>
                  <a:lnTo>
                    <a:pt x="162816" y="300519"/>
                  </a:lnTo>
                  <a:lnTo>
                    <a:pt x="124984" y="318415"/>
                  </a:lnTo>
                  <a:lnTo>
                    <a:pt x="88550" y="324022"/>
                  </a:lnTo>
                  <a:lnTo>
                    <a:pt x="31761" y="318681"/>
                  </a:lnTo>
                  <a:lnTo>
                    <a:pt x="1022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27502" y="3790259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41567" y="541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706445" y="3779730"/>
              <a:ext cx="115815" cy="94758"/>
            </a:xfrm>
            <a:custGeom>
              <a:avLst/>
              <a:gdLst/>
              <a:ahLst/>
              <a:cxnLst/>
              <a:rect l="0" t="0" r="0" b="0"/>
              <a:pathLst>
                <a:path w="115815" h="94758">
                  <a:moveTo>
                    <a:pt x="115814" y="94757"/>
                  </a:moveTo>
                  <a:lnTo>
                    <a:pt x="56221" y="452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959129" y="3674445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52051"/>
                  </a:lnTo>
                  <a:lnTo>
                    <a:pt x="651" y="101990"/>
                  </a:lnTo>
                  <a:lnTo>
                    <a:pt x="193" y="149542"/>
                  </a:lnTo>
                  <a:lnTo>
                    <a:pt x="58" y="200677"/>
                  </a:lnTo>
                  <a:lnTo>
                    <a:pt x="18" y="249753"/>
                  </a:lnTo>
                  <a:lnTo>
                    <a:pt x="5" y="28769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327627" y="371655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2579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48684" y="3800787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768" y="16788"/>
                  </a:lnTo>
                  <a:lnTo>
                    <a:pt x="1871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618054" y="3590217"/>
              <a:ext cx="209497" cy="312350"/>
            </a:xfrm>
            <a:custGeom>
              <a:avLst/>
              <a:gdLst/>
              <a:ahLst/>
              <a:cxnLst/>
              <a:rect l="0" t="0" r="0" b="0"/>
              <a:pathLst>
                <a:path w="209497" h="312350">
                  <a:moveTo>
                    <a:pt x="193884" y="0"/>
                  </a:moveTo>
                  <a:lnTo>
                    <a:pt x="135267" y="0"/>
                  </a:lnTo>
                  <a:lnTo>
                    <a:pt x="81092" y="0"/>
                  </a:lnTo>
                  <a:lnTo>
                    <a:pt x="28451" y="3120"/>
                  </a:lnTo>
                  <a:lnTo>
                    <a:pt x="16915" y="5589"/>
                  </a:lnTo>
                  <a:lnTo>
                    <a:pt x="9224" y="11915"/>
                  </a:lnTo>
                  <a:lnTo>
                    <a:pt x="678" y="31422"/>
                  </a:lnTo>
                  <a:lnTo>
                    <a:pt x="0" y="52570"/>
                  </a:lnTo>
                  <a:lnTo>
                    <a:pt x="3507" y="100332"/>
                  </a:lnTo>
                  <a:lnTo>
                    <a:pt x="7305" y="107832"/>
                  </a:lnTo>
                  <a:lnTo>
                    <a:pt x="13345" y="111662"/>
                  </a:lnTo>
                  <a:lnTo>
                    <a:pt x="29416" y="112799"/>
                  </a:lnTo>
                  <a:lnTo>
                    <a:pt x="84185" y="106506"/>
                  </a:lnTo>
                  <a:lnTo>
                    <a:pt x="118877" y="111236"/>
                  </a:lnTo>
                  <a:lnTo>
                    <a:pt x="174176" y="144720"/>
                  </a:lnTo>
                  <a:lnTo>
                    <a:pt x="199223" y="170782"/>
                  </a:lnTo>
                  <a:lnTo>
                    <a:pt x="207955" y="196786"/>
                  </a:lnTo>
                  <a:lnTo>
                    <a:pt x="209496" y="225501"/>
                  </a:lnTo>
                  <a:lnTo>
                    <a:pt x="202383" y="249961"/>
                  </a:lnTo>
                  <a:lnTo>
                    <a:pt x="188303" y="269412"/>
                  </a:lnTo>
                  <a:lnTo>
                    <a:pt x="170347" y="284685"/>
                  </a:lnTo>
                  <a:lnTo>
                    <a:pt x="127104" y="304022"/>
                  </a:lnTo>
                  <a:lnTo>
                    <a:pt x="84410" y="312349"/>
                  </a:lnTo>
                  <a:lnTo>
                    <a:pt x="44074" y="311697"/>
                  </a:lnTo>
                  <a:lnTo>
                    <a:pt x="14899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6338155" y="1210777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655191" y="178984"/>
            <a:ext cx="6830571" cy="873866"/>
            <a:chOff x="655191" y="178984"/>
            <a:chExt cx="6830571" cy="873866"/>
          </a:xfrm>
        </p:grpSpPr>
        <p:sp>
          <p:nvSpPr>
            <p:cNvPr id="2" name="Freeform 1"/>
            <p:cNvSpPr/>
            <p:nvPr/>
          </p:nvSpPr>
          <p:spPr>
            <a:xfrm>
              <a:off x="655191" y="201543"/>
              <a:ext cx="422426" cy="641199"/>
            </a:xfrm>
            <a:custGeom>
              <a:avLst/>
              <a:gdLst/>
              <a:ahLst/>
              <a:cxnLst/>
              <a:rect l="0" t="0" r="0" b="0"/>
              <a:pathLst>
                <a:path w="422426" h="641199">
                  <a:moveTo>
                    <a:pt x="39689" y="30083"/>
                  </a:moveTo>
                  <a:lnTo>
                    <a:pt x="67245" y="22848"/>
                  </a:lnTo>
                  <a:lnTo>
                    <a:pt x="123468" y="20205"/>
                  </a:lnTo>
                  <a:lnTo>
                    <a:pt x="185570" y="19683"/>
                  </a:lnTo>
                  <a:lnTo>
                    <a:pt x="245757" y="12345"/>
                  </a:lnTo>
                  <a:lnTo>
                    <a:pt x="302706" y="9682"/>
                  </a:lnTo>
                  <a:lnTo>
                    <a:pt x="359015" y="3567"/>
                  </a:lnTo>
                  <a:lnTo>
                    <a:pt x="401156" y="0"/>
                  </a:lnTo>
                  <a:lnTo>
                    <a:pt x="410519" y="4179"/>
                  </a:lnTo>
                  <a:lnTo>
                    <a:pt x="416761" y="11644"/>
                  </a:lnTo>
                  <a:lnTo>
                    <a:pt x="420922" y="21300"/>
                  </a:lnTo>
                  <a:lnTo>
                    <a:pt x="422425" y="41387"/>
                  </a:lnTo>
                  <a:lnTo>
                    <a:pt x="413859" y="82879"/>
                  </a:lnTo>
                  <a:lnTo>
                    <a:pt x="392496" y="123700"/>
                  </a:lnTo>
                  <a:lnTo>
                    <a:pt x="358836" y="179600"/>
                  </a:lnTo>
                  <a:lnTo>
                    <a:pt x="316921" y="235789"/>
                  </a:lnTo>
                  <a:lnTo>
                    <a:pt x="278528" y="296920"/>
                  </a:lnTo>
                  <a:lnTo>
                    <a:pt x="252177" y="340826"/>
                  </a:lnTo>
                  <a:lnTo>
                    <a:pt x="204543" y="398704"/>
                  </a:lnTo>
                  <a:lnTo>
                    <a:pt x="158617" y="454145"/>
                  </a:lnTo>
                  <a:lnTo>
                    <a:pt x="142777" y="480555"/>
                  </a:lnTo>
                  <a:lnTo>
                    <a:pt x="87567" y="540043"/>
                  </a:lnTo>
                  <a:lnTo>
                    <a:pt x="29806" y="601086"/>
                  </a:lnTo>
                  <a:lnTo>
                    <a:pt x="1212" y="635634"/>
                  </a:lnTo>
                  <a:lnTo>
                    <a:pt x="0" y="639674"/>
                  </a:lnTo>
                  <a:lnTo>
                    <a:pt x="2701" y="641198"/>
                  </a:lnTo>
                  <a:lnTo>
                    <a:pt x="66165" y="632444"/>
                  </a:lnTo>
                  <a:lnTo>
                    <a:pt x="97080" y="628862"/>
                  </a:lnTo>
                  <a:lnTo>
                    <a:pt x="158174" y="613738"/>
                  </a:lnTo>
                  <a:lnTo>
                    <a:pt x="220631" y="604468"/>
                  </a:lnTo>
                  <a:lnTo>
                    <a:pt x="269427" y="600354"/>
                  </a:lnTo>
                  <a:lnTo>
                    <a:pt x="329911" y="598964"/>
                  </a:lnTo>
                  <a:lnTo>
                    <a:pt x="383800" y="598690"/>
                  </a:lnTo>
                  <a:lnTo>
                    <a:pt x="418715" y="598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54808" y="491467"/>
              <a:ext cx="179968" cy="266585"/>
            </a:xfrm>
            <a:custGeom>
              <a:avLst/>
              <a:gdLst/>
              <a:ahLst/>
              <a:cxnLst/>
              <a:rect l="0" t="0" r="0" b="0"/>
              <a:pathLst>
                <a:path w="179968" h="266585">
                  <a:moveTo>
                    <a:pt x="13855" y="129714"/>
                  </a:moveTo>
                  <a:lnTo>
                    <a:pt x="57817" y="105995"/>
                  </a:lnTo>
                  <a:lnTo>
                    <a:pt x="114068" y="84592"/>
                  </a:lnTo>
                  <a:lnTo>
                    <a:pt x="177041" y="38291"/>
                  </a:lnTo>
                  <a:lnTo>
                    <a:pt x="179967" y="31331"/>
                  </a:lnTo>
                  <a:lnTo>
                    <a:pt x="179579" y="24351"/>
                  </a:lnTo>
                  <a:lnTo>
                    <a:pt x="176980" y="17358"/>
                  </a:lnTo>
                  <a:lnTo>
                    <a:pt x="164734" y="6468"/>
                  </a:lnTo>
                  <a:lnTo>
                    <a:pt x="156555" y="1927"/>
                  </a:lnTo>
                  <a:lnTo>
                    <a:pt x="138108" y="0"/>
                  </a:lnTo>
                  <a:lnTo>
                    <a:pt x="119381" y="4213"/>
                  </a:lnTo>
                  <a:lnTo>
                    <a:pt x="88295" y="25981"/>
                  </a:lnTo>
                  <a:lnTo>
                    <a:pt x="32601" y="81811"/>
                  </a:lnTo>
                  <a:lnTo>
                    <a:pt x="7249" y="140658"/>
                  </a:lnTo>
                  <a:lnTo>
                    <a:pt x="0" y="161484"/>
                  </a:lnTo>
                  <a:lnTo>
                    <a:pt x="521" y="198529"/>
                  </a:lnTo>
                  <a:lnTo>
                    <a:pt x="13673" y="233552"/>
                  </a:lnTo>
                  <a:lnTo>
                    <a:pt x="28982" y="249174"/>
                  </a:lnTo>
                  <a:lnTo>
                    <a:pt x="46314" y="258846"/>
                  </a:lnTo>
                  <a:lnTo>
                    <a:pt x="77026" y="2665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0290" y="505367"/>
              <a:ext cx="105286" cy="243254"/>
            </a:xfrm>
            <a:custGeom>
              <a:avLst/>
              <a:gdLst/>
              <a:ahLst/>
              <a:cxnLst/>
              <a:rect l="0" t="0" r="0" b="0"/>
              <a:pathLst>
                <a:path w="105286" h="243254">
                  <a:moveTo>
                    <a:pt x="0" y="105285"/>
                  </a:moveTo>
                  <a:lnTo>
                    <a:pt x="5589" y="163902"/>
                  </a:lnTo>
                  <a:lnTo>
                    <a:pt x="17958" y="216906"/>
                  </a:lnTo>
                  <a:lnTo>
                    <a:pt x="25858" y="243253"/>
                  </a:lnTo>
                  <a:lnTo>
                    <a:pt x="14397" y="190038"/>
                  </a:lnTo>
                  <a:lnTo>
                    <a:pt x="11292" y="133162"/>
                  </a:lnTo>
                  <a:lnTo>
                    <a:pt x="16268" y="77127"/>
                  </a:lnTo>
                  <a:lnTo>
                    <a:pt x="25168" y="57285"/>
                  </a:lnTo>
                  <a:lnTo>
                    <a:pt x="38092" y="40668"/>
                  </a:lnTo>
                  <a:lnTo>
                    <a:pt x="65098" y="193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0018" y="547481"/>
              <a:ext cx="174954" cy="213403"/>
            </a:xfrm>
            <a:custGeom>
              <a:avLst/>
              <a:gdLst/>
              <a:ahLst/>
              <a:cxnLst/>
              <a:rect l="0" t="0" r="0" b="0"/>
              <a:pathLst>
                <a:path w="174954" h="213403">
                  <a:moveTo>
                    <a:pt x="104013" y="10529"/>
                  </a:moveTo>
                  <a:lnTo>
                    <a:pt x="87245" y="4940"/>
                  </a:lnTo>
                  <a:lnTo>
                    <a:pt x="69654" y="8435"/>
                  </a:lnTo>
                  <a:lnTo>
                    <a:pt x="43140" y="23556"/>
                  </a:lnTo>
                  <a:lnTo>
                    <a:pt x="13220" y="49627"/>
                  </a:lnTo>
                  <a:lnTo>
                    <a:pt x="5169" y="69630"/>
                  </a:lnTo>
                  <a:lnTo>
                    <a:pt x="0" y="120599"/>
                  </a:lnTo>
                  <a:lnTo>
                    <a:pt x="10283" y="161815"/>
                  </a:lnTo>
                  <a:lnTo>
                    <a:pt x="24920" y="183442"/>
                  </a:lnTo>
                  <a:lnTo>
                    <a:pt x="44294" y="199683"/>
                  </a:lnTo>
                  <a:lnTo>
                    <a:pt x="68502" y="210801"/>
                  </a:lnTo>
                  <a:lnTo>
                    <a:pt x="91740" y="213402"/>
                  </a:lnTo>
                  <a:lnTo>
                    <a:pt x="102850" y="212458"/>
                  </a:lnTo>
                  <a:lnTo>
                    <a:pt x="121433" y="202051"/>
                  </a:lnTo>
                  <a:lnTo>
                    <a:pt x="158516" y="164042"/>
                  </a:lnTo>
                  <a:lnTo>
                    <a:pt x="168401" y="145437"/>
                  </a:lnTo>
                  <a:lnTo>
                    <a:pt x="174953" y="109643"/>
                  </a:lnTo>
                  <a:lnTo>
                    <a:pt x="171305" y="69402"/>
                  </a:lnTo>
                  <a:lnTo>
                    <a:pt x="162777" y="48003"/>
                  </a:lnTo>
                  <a:lnTo>
                    <a:pt x="157226" y="39021"/>
                  </a:lnTo>
                  <a:lnTo>
                    <a:pt x="141701" y="25922"/>
                  </a:lnTo>
                  <a:lnTo>
                    <a:pt x="1040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73375" y="273740"/>
              <a:ext cx="16595" cy="421141"/>
            </a:xfrm>
            <a:custGeom>
              <a:avLst/>
              <a:gdLst/>
              <a:ahLst/>
              <a:cxnLst/>
              <a:rect l="0" t="0" r="0" b="0"/>
              <a:pathLst>
                <a:path w="16595" h="421141">
                  <a:moveTo>
                    <a:pt x="16594" y="0"/>
                  </a:moveTo>
                  <a:lnTo>
                    <a:pt x="7529" y="58617"/>
                  </a:lnTo>
                  <a:lnTo>
                    <a:pt x="6499" y="110175"/>
                  </a:lnTo>
                  <a:lnTo>
                    <a:pt x="6194" y="158727"/>
                  </a:lnTo>
                  <a:lnTo>
                    <a:pt x="6103" y="213927"/>
                  </a:lnTo>
                  <a:lnTo>
                    <a:pt x="6076" y="274736"/>
                  </a:lnTo>
                  <a:lnTo>
                    <a:pt x="6068" y="331618"/>
                  </a:lnTo>
                  <a:lnTo>
                    <a:pt x="0" y="391325"/>
                  </a:lnTo>
                  <a:lnTo>
                    <a:pt x="606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8870" y="210947"/>
              <a:ext cx="397280" cy="241779"/>
            </a:xfrm>
            <a:custGeom>
              <a:avLst/>
              <a:gdLst/>
              <a:ahLst/>
              <a:cxnLst/>
              <a:rect l="0" t="0" r="0" b="0"/>
              <a:pathLst>
                <a:path w="397280" h="241779">
                  <a:moveTo>
                    <a:pt x="0" y="168078"/>
                  </a:moveTo>
                  <a:lnTo>
                    <a:pt x="3120" y="125387"/>
                  </a:lnTo>
                  <a:lnTo>
                    <a:pt x="9576" y="105821"/>
                  </a:lnTo>
                  <a:lnTo>
                    <a:pt x="47326" y="52437"/>
                  </a:lnTo>
                  <a:lnTo>
                    <a:pt x="77584" y="28789"/>
                  </a:lnTo>
                  <a:lnTo>
                    <a:pt x="121384" y="9304"/>
                  </a:lnTo>
                  <a:lnTo>
                    <a:pt x="178699" y="1535"/>
                  </a:lnTo>
                  <a:lnTo>
                    <a:pt x="235080" y="0"/>
                  </a:lnTo>
                  <a:lnTo>
                    <a:pt x="291278" y="16508"/>
                  </a:lnTo>
                  <a:lnTo>
                    <a:pt x="341199" y="42299"/>
                  </a:lnTo>
                  <a:lnTo>
                    <a:pt x="366649" y="66080"/>
                  </a:lnTo>
                  <a:lnTo>
                    <a:pt x="385887" y="95353"/>
                  </a:lnTo>
                  <a:lnTo>
                    <a:pt x="393774" y="117039"/>
                  </a:lnTo>
                  <a:lnTo>
                    <a:pt x="397279" y="142274"/>
                  </a:lnTo>
                  <a:lnTo>
                    <a:pt x="388074" y="182790"/>
                  </a:lnTo>
                  <a:lnTo>
                    <a:pt x="370569" y="204252"/>
                  </a:lnTo>
                  <a:lnTo>
                    <a:pt x="337526" y="226370"/>
                  </a:lnTo>
                  <a:lnTo>
                    <a:pt x="308628" y="237213"/>
                  </a:lnTo>
                  <a:lnTo>
                    <a:pt x="284270" y="2417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68953" y="494839"/>
              <a:ext cx="126343" cy="168750"/>
            </a:xfrm>
            <a:custGeom>
              <a:avLst/>
              <a:gdLst/>
              <a:ahLst/>
              <a:cxnLst/>
              <a:rect l="0" t="0" r="0" b="0"/>
              <a:pathLst>
                <a:path w="126343" h="168750">
                  <a:moveTo>
                    <a:pt x="0" y="73699"/>
                  </a:moveTo>
                  <a:lnTo>
                    <a:pt x="14654" y="126727"/>
                  </a:lnTo>
                  <a:lnTo>
                    <a:pt x="24749" y="163631"/>
                  </a:lnTo>
                  <a:lnTo>
                    <a:pt x="28198" y="168749"/>
                  </a:lnTo>
                  <a:lnTo>
                    <a:pt x="31667" y="168651"/>
                  </a:lnTo>
                  <a:lnTo>
                    <a:pt x="35149" y="165076"/>
                  </a:lnTo>
                  <a:lnTo>
                    <a:pt x="36301" y="159184"/>
                  </a:lnTo>
                  <a:lnTo>
                    <a:pt x="33324" y="97235"/>
                  </a:lnTo>
                  <a:lnTo>
                    <a:pt x="37427" y="74801"/>
                  </a:lnTo>
                  <a:lnTo>
                    <a:pt x="51904" y="48029"/>
                  </a:lnTo>
                  <a:lnTo>
                    <a:pt x="71011" y="25279"/>
                  </a:lnTo>
                  <a:lnTo>
                    <a:pt x="97080" y="931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62821" y="550603"/>
              <a:ext cx="148965" cy="136666"/>
            </a:xfrm>
            <a:custGeom>
              <a:avLst/>
              <a:gdLst/>
              <a:ahLst/>
              <a:cxnLst/>
              <a:rect l="0" t="0" r="0" b="0"/>
              <a:pathLst>
                <a:path w="148965" h="136666">
                  <a:moveTo>
                    <a:pt x="132516" y="17935"/>
                  </a:moveTo>
                  <a:lnTo>
                    <a:pt x="121337" y="6757"/>
                  </a:lnTo>
                  <a:lnTo>
                    <a:pt x="103371" y="1269"/>
                  </a:lnTo>
                  <a:lnTo>
                    <a:pt x="80958" y="0"/>
                  </a:lnTo>
                  <a:lnTo>
                    <a:pt x="59298" y="3335"/>
                  </a:lnTo>
                  <a:lnTo>
                    <a:pt x="41093" y="14956"/>
                  </a:lnTo>
                  <a:lnTo>
                    <a:pt x="10342" y="51012"/>
                  </a:lnTo>
                  <a:lnTo>
                    <a:pt x="2177" y="74360"/>
                  </a:lnTo>
                  <a:lnTo>
                    <a:pt x="0" y="87137"/>
                  </a:lnTo>
                  <a:lnTo>
                    <a:pt x="3820" y="107573"/>
                  </a:lnTo>
                  <a:lnTo>
                    <a:pt x="8114" y="116299"/>
                  </a:lnTo>
                  <a:lnTo>
                    <a:pt x="25363" y="129113"/>
                  </a:lnTo>
                  <a:lnTo>
                    <a:pt x="36514" y="134168"/>
                  </a:lnTo>
                  <a:lnTo>
                    <a:pt x="64502" y="136665"/>
                  </a:lnTo>
                  <a:lnTo>
                    <a:pt x="80154" y="135693"/>
                  </a:lnTo>
                  <a:lnTo>
                    <a:pt x="103785" y="125254"/>
                  </a:lnTo>
                  <a:lnTo>
                    <a:pt x="138019" y="95546"/>
                  </a:lnTo>
                  <a:lnTo>
                    <a:pt x="146660" y="75046"/>
                  </a:lnTo>
                  <a:lnTo>
                    <a:pt x="148964" y="63028"/>
                  </a:lnTo>
                  <a:lnTo>
                    <a:pt x="148161" y="52676"/>
                  </a:lnTo>
                  <a:lnTo>
                    <a:pt x="141029" y="34936"/>
                  </a:lnTo>
                  <a:lnTo>
                    <a:pt x="121987" y="7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16089" y="509383"/>
              <a:ext cx="125162" cy="426637"/>
            </a:xfrm>
            <a:custGeom>
              <a:avLst/>
              <a:gdLst/>
              <a:ahLst/>
              <a:cxnLst/>
              <a:rect l="0" t="0" r="0" b="0"/>
              <a:pathLst>
                <a:path w="125162" h="426637">
                  <a:moveTo>
                    <a:pt x="5589" y="185497"/>
                  </a:moveTo>
                  <a:lnTo>
                    <a:pt x="0" y="202265"/>
                  </a:lnTo>
                  <a:lnTo>
                    <a:pt x="4045" y="264062"/>
                  </a:lnTo>
                  <a:lnTo>
                    <a:pt x="5132" y="313281"/>
                  </a:lnTo>
                  <a:lnTo>
                    <a:pt x="5499" y="376725"/>
                  </a:lnTo>
                  <a:lnTo>
                    <a:pt x="6741" y="426128"/>
                  </a:lnTo>
                  <a:lnTo>
                    <a:pt x="8697" y="426636"/>
                  </a:lnTo>
                  <a:lnTo>
                    <a:pt x="11170" y="423466"/>
                  </a:lnTo>
                  <a:lnTo>
                    <a:pt x="14652" y="391057"/>
                  </a:lnTo>
                  <a:lnTo>
                    <a:pt x="10094" y="338821"/>
                  </a:lnTo>
                  <a:lnTo>
                    <a:pt x="6924" y="284479"/>
                  </a:lnTo>
                  <a:lnTo>
                    <a:pt x="5985" y="231333"/>
                  </a:lnTo>
                  <a:lnTo>
                    <a:pt x="5706" y="178541"/>
                  </a:lnTo>
                  <a:lnTo>
                    <a:pt x="5612" y="115536"/>
                  </a:lnTo>
                  <a:lnTo>
                    <a:pt x="6766" y="66372"/>
                  </a:lnTo>
                  <a:lnTo>
                    <a:pt x="11182" y="36237"/>
                  </a:lnTo>
                  <a:lnTo>
                    <a:pt x="23283" y="13484"/>
                  </a:lnTo>
                  <a:lnTo>
                    <a:pt x="31423" y="4142"/>
                  </a:lnTo>
                  <a:lnTo>
                    <a:pt x="40359" y="253"/>
                  </a:lnTo>
                  <a:lnTo>
                    <a:pt x="49826" y="0"/>
                  </a:lnTo>
                  <a:lnTo>
                    <a:pt x="90237" y="10816"/>
                  </a:lnTo>
                  <a:lnTo>
                    <a:pt x="98286" y="16400"/>
                  </a:lnTo>
                  <a:lnTo>
                    <a:pt x="110349" y="31964"/>
                  </a:lnTo>
                  <a:lnTo>
                    <a:pt x="123717" y="60457"/>
                  </a:lnTo>
                  <a:lnTo>
                    <a:pt x="125161" y="80791"/>
                  </a:lnTo>
                  <a:lnTo>
                    <a:pt x="123908" y="91127"/>
                  </a:lnTo>
                  <a:lnTo>
                    <a:pt x="113158" y="108850"/>
                  </a:lnTo>
                  <a:lnTo>
                    <a:pt x="105378" y="116851"/>
                  </a:lnTo>
                  <a:lnTo>
                    <a:pt x="84255" y="125742"/>
                  </a:lnTo>
                  <a:lnTo>
                    <a:pt x="37175" y="132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4598" y="466456"/>
              <a:ext cx="140728" cy="196840"/>
            </a:xfrm>
            <a:custGeom>
              <a:avLst/>
              <a:gdLst/>
              <a:ahLst/>
              <a:cxnLst/>
              <a:rect l="0" t="0" r="0" b="0"/>
              <a:pathLst>
                <a:path w="140728" h="196840">
                  <a:moveTo>
                    <a:pt x="27650" y="102082"/>
                  </a:moveTo>
                  <a:lnTo>
                    <a:pt x="88761" y="84124"/>
                  </a:lnTo>
                  <a:lnTo>
                    <a:pt x="110962" y="77333"/>
                  </a:lnTo>
                  <a:lnTo>
                    <a:pt x="129409" y="64177"/>
                  </a:lnTo>
                  <a:lnTo>
                    <a:pt x="137603" y="55755"/>
                  </a:lnTo>
                  <a:lnTo>
                    <a:pt x="140727" y="46631"/>
                  </a:lnTo>
                  <a:lnTo>
                    <a:pt x="137958" y="27134"/>
                  </a:lnTo>
                  <a:lnTo>
                    <a:pt x="132774" y="19362"/>
                  </a:lnTo>
                  <a:lnTo>
                    <a:pt x="117656" y="7606"/>
                  </a:lnTo>
                  <a:lnTo>
                    <a:pt x="83824" y="0"/>
                  </a:lnTo>
                  <a:lnTo>
                    <a:pt x="60806" y="4460"/>
                  </a:lnTo>
                  <a:lnTo>
                    <a:pt x="49754" y="8925"/>
                  </a:lnTo>
                  <a:lnTo>
                    <a:pt x="34355" y="23244"/>
                  </a:lnTo>
                  <a:lnTo>
                    <a:pt x="4920" y="65141"/>
                  </a:lnTo>
                  <a:lnTo>
                    <a:pt x="0" y="88394"/>
                  </a:lnTo>
                  <a:lnTo>
                    <a:pt x="2820" y="127792"/>
                  </a:lnTo>
                  <a:lnTo>
                    <a:pt x="11155" y="148994"/>
                  </a:lnTo>
                  <a:lnTo>
                    <a:pt x="16654" y="157923"/>
                  </a:lnTo>
                  <a:lnTo>
                    <a:pt x="35241" y="170964"/>
                  </a:lnTo>
                  <a:lnTo>
                    <a:pt x="94852" y="193296"/>
                  </a:lnTo>
                  <a:lnTo>
                    <a:pt x="111878" y="196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37229" y="484310"/>
              <a:ext cx="110875" cy="185607"/>
            </a:xfrm>
            <a:custGeom>
              <a:avLst/>
              <a:gdLst/>
              <a:ahLst/>
              <a:cxnLst/>
              <a:rect l="0" t="0" r="0" b="0"/>
              <a:pathLst>
                <a:path w="110875" h="185607">
                  <a:moveTo>
                    <a:pt x="5589" y="73700"/>
                  </a:moveTo>
                  <a:lnTo>
                    <a:pt x="0" y="90467"/>
                  </a:lnTo>
                  <a:lnTo>
                    <a:pt x="2114" y="123252"/>
                  </a:lnTo>
                  <a:lnTo>
                    <a:pt x="14478" y="166676"/>
                  </a:lnTo>
                  <a:lnTo>
                    <a:pt x="25528" y="183653"/>
                  </a:lnTo>
                  <a:lnTo>
                    <a:pt x="28240" y="185606"/>
                  </a:lnTo>
                  <a:lnTo>
                    <a:pt x="28879" y="183399"/>
                  </a:lnTo>
                  <a:lnTo>
                    <a:pt x="15389" y="132290"/>
                  </a:lnTo>
                  <a:lnTo>
                    <a:pt x="11115" y="107929"/>
                  </a:lnTo>
                  <a:lnTo>
                    <a:pt x="20817" y="52991"/>
                  </a:lnTo>
                  <a:lnTo>
                    <a:pt x="26270" y="44686"/>
                  </a:lnTo>
                  <a:lnTo>
                    <a:pt x="41687" y="32339"/>
                  </a:lnTo>
                  <a:lnTo>
                    <a:pt x="87292" y="11090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63922" y="221098"/>
              <a:ext cx="10524" cy="410612"/>
            </a:xfrm>
            <a:custGeom>
              <a:avLst/>
              <a:gdLst/>
              <a:ahLst/>
              <a:cxnLst/>
              <a:rect l="0" t="0" r="0" b="0"/>
              <a:pathLst>
                <a:path w="10524" h="410612">
                  <a:moveTo>
                    <a:pt x="10523" y="0"/>
                  </a:moveTo>
                  <a:lnTo>
                    <a:pt x="2190" y="48931"/>
                  </a:lnTo>
                  <a:lnTo>
                    <a:pt x="645" y="96776"/>
                  </a:lnTo>
                  <a:lnTo>
                    <a:pt x="187" y="147997"/>
                  </a:lnTo>
                  <a:lnTo>
                    <a:pt x="52" y="200219"/>
                  </a:lnTo>
                  <a:lnTo>
                    <a:pt x="11" y="252736"/>
                  </a:lnTo>
                  <a:lnTo>
                    <a:pt x="0" y="302222"/>
                  </a:lnTo>
                  <a:lnTo>
                    <a:pt x="5585" y="360865"/>
                  </a:lnTo>
                  <a:lnTo>
                    <a:pt x="1052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79689" y="400082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1" y="0"/>
                  </a:lnTo>
                  <a:lnTo>
                    <a:pt x="107137" y="0"/>
                  </a:lnTo>
                  <a:lnTo>
                    <a:pt x="4421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48145" y="473782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0" y="0"/>
                  </a:moveTo>
                  <a:lnTo>
                    <a:pt x="38373" y="29308"/>
                  </a:lnTo>
                  <a:lnTo>
                    <a:pt x="86287" y="84952"/>
                  </a:lnTo>
                  <a:lnTo>
                    <a:pt x="12634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16559" y="442196"/>
              <a:ext cx="252685" cy="494841"/>
            </a:xfrm>
            <a:custGeom>
              <a:avLst/>
              <a:gdLst/>
              <a:ahLst/>
              <a:cxnLst/>
              <a:rect l="0" t="0" r="0" b="0"/>
              <a:pathLst>
                <a:path w="252685" h="494841">
                  <a:moveTo>
                    <a:pt x="252684" y="0"/>
                  </a:moveTo>
                  <a:lnTo>
                    <a:pt x="229807" y="25217"/>
                  </a:lnTo>
                  <a:lnTo>
                    <a:pt x="196567" y="85426"/>
                  </a:lnTo>
                  <a:lnTo>
                    <a:pt x="158394" y="146171"/>
                  </a:lnTo>
                  <a:lnTo>
                    <a:pt x="140129" y="181740"/>
                  </a:lnTo>
                  <a:lnTo>
                    <a:pt x="117887" y="235681"/>
                  </a:lnTo>
                  <a:lnTo>
                    <a:pt x="90964" y="291396"/>
                  </a:lnTo>
                  <a:lnTo>
                    <a:pt x="63115" y="347462"/>
                  </a:lnTo>
                  <a:lnTo>
                    <a:pt x="35084" y="403597"/>
                  </a:lnTo>
                  <a:lnTo>
                    <a:pt x="11452" y="46233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29945" y="452725"/>
              <a:ext cx="193907" cy="193201"/>
            </a:xfrm>
            <a:custGeom>
              <a:avLst/>
              <a:gdLst/>
              <a:ahLst/>
              <a:cxnLst/>
              <a:rect l="0" t="0" r="0" b="0"/>
              <a:pathLst>
                <a:path w="193907" h="193201">
                  <a:moveTo>
                    <a:pt x="165723" y="0"/>
                  </a:moveTo>
                  <a:lnTo>
                    <a:pt x="116792" y="0"/>
                  </a:lnTo>
                  <a:lnTo>
                    <a:pt x="88994" y="2340"/>
                  </a:lnTo>
                  <a:lnTo>
                    <a:pt x="68840" y="11178"/>
                  </a:lnTo>
                  <a:lnTo>
                    <a:pt x="44340" y="29308"/>
                  </a:lnTo>
                  <a:lnTo>
                    <a:pt x="16270" y="64801"/>
                  </a:lnTo>
                  <a:lnTo>
                    <a:pt x="3417" y="96409"/>
                  </a:lnTo>
                  <a:lnTo>
                    <a:pt x="0" y="121617"/>
                  </a:lnTo>
                  <a:lnTo>
                    <a:pt x="4721" y="145299"/>
                  </a:lnTo>
                  <a:lnTo>
                    <a:pt x="9255" y="156527"/>
                  </a:lnTo>
                  <a:lnTo>
                    <a:pt x="23652" y="172123"/>
                  </a:lnTo>
                  <a:lnTo>
                    <a:pt x="61490" y="191667"/>
                  </a:lnTo>
                  <a:lnTo>
                    <a:pt x="85082" y="193200"/>
                  </a:lnTo>
                  <a:lnTo>
                    <a:pt x="109995" y="188812"/>
                  </a:lnTo>
                  <a:lnTo>
                    <a:pt x="165317" y="160420"/>
                  </a:lnTo>
                  <a:lnTo>
                    <a:pt x="180360" y="140708"/>
                  </a:lnTo>
                  <a:lnTo>
                    <a:pt x="189776" y="116349"/>
                  </a:lnTo>
                  <a:lnTo>
                    <a:pt x="193906" y="77498"/>
                  </a:lnTo>
                  <a:lnTo>
                    <a:pt x="18678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82452" y="263212"/>
              <a:ext cx="102730" cy="410612"/>
            </a:xfrm>
            <a:custGeom>
              <a:avLst/>
              <a:gdLst/>
              <a:ahLst/>
              <a:cxnLst/>
              <a:rect l="0" t="0" r="0" b="0"/>
              <a:pathLst>
                <a:path w="102730" h="410612">
                  <a:moveTo>
                    <a:pt x="60615" y="410611"/>
                  </a:moveTo>
                  <a:lnTo>
                    <a:pt x="57495" y="367920"/>
                  </a:lnTo>
                  <a:lnTo>
                    <a:pt x="42657" y="307373"/>
                  </a:lnTo>
                  <a:lnTo>
                    <a:pt x="28948" y="249275"/>
                  </a:lnTo>
                  <a:lnTo>
                    <a:pt x="14975" y="187410"/>
                  </a:lnTo>
                  <a:lnTo>
                    <a:pt x="4458" y="138717"/>
                  </a:lnTo>
                  <a:lnTo>
                    <a:pt x="0" y="77097"/>
                  </a:lnTo>
                  <a:lnTo>
                    <a:pt x="3649" y="44014"/>
                  </a:lnTo>
                  <a:lnTo>
                    <a:pt x="8600" y="31682"/>
                  </a:lnTo>
                  <a:lnTo>
                    <a:pt x="23459" y="14861"/>
                  </a:lnTo>
                  <a:lnTo>
                    <a:pt x="44881" y="6605"/>
                  </a:lnTo>
                  <a:lnTo>
                    <a:pt x="1027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58839" y="49483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3150" y="281977"/>
              <a:ext cx="347441" cy="423433"/>
            </a:xfrm>
            <a:custGeom>
              <a:avLst/>
              <a:gdLst/>
              <a:ahLst/>
              <a:cxnLst/>
              <a:rect l="0" t="0" r="0" b="0"/>
              <a:pathLst>
                <a:path w="347441" h="423433">
                  <a:moveTo>
                    <a:pt x="0" y="381318"/>
                  </a:moveTo>
                  <a:lnTo>
                    <a:pt x="17958" y="326273"/>
                  </a:lnTo>
                  <a:lnTo>
                    <a:pt x="31667" y="271746"/>
                  </a:lnTo>
                  <a:lnTo>
                    <a:pt x="45640" y="216174"/>
                  </a:lnTo>
                  <a:lnTo>
                    <a:pt x="58495" y="153421"/>
                  </a:lnTo>
                  <a:lnTo>
                    <a:pt x="62955" y="97374"/>
                  </a:lnTo>
                  <a:lnTo>
                    <a:pt x="74350" y="38448"/>
                  </a:lnTo>
                  <a:lnTo>
                    <a:pt x="77643" y="26396"/>
                  </a:lnTo>
                  <a:lnTo>
                    <a:pt x="82177" y="20701"/>
                  </a:lnTo>
                  <a:lnTo>
                    <a:pt x="87540" y="19244"/>
                  </a:lnTo>
                  <a:lnTo>
                    <a:pt x="93455" y="20612"/>
                  </a:lnTo>
                  <a:lnTo>
                    <a:pt x="106267" y="31491"/>
                  </a:lnTo>
                  <a:lnTo>
                    <a:pt x="140509" y="84299"/>
                  </a:lnTo>
                  <a:lnTo>
                    <a:pt x="175492" y="133281"/>
                  </a:lnTo>
                  <a:lnTo>
                    <a:pt x="202126" y="150418"/>
                  </a:lnTo>
                  <a:lnTo>
                    <a:pt x="210790" y="150176"/>
                  </a:lnTo>
                  <a:lnTo>
                    <a:pt x="218905" y="146504"/>
                  </a:lnTo>
                  <a:lnTo>
                    <a:pt x="232992" y="133067"/>
                  </a:lnTo>
                  <a:lnTo>
                    <a:pt x="247499" y="104601"/>
                  </a:lnTo>
                  <a:lnTo>
                    <a:pt x="262881" y="53653"/>
                  </a:lnTo>
                  <a:lnTo>
                    <a:pt x="277185" y="4119"/>
                  </a:lnTo>
                  <a:lnTo>
                    <a:pt x="280716" y="0"/>
                  </a:lnTo>
                  <a:lnTo>
                    <a:pt x="284241" y="764"/>
                  </a:lnTo>
                  <a:lnTo>
                    <a:pt x="287759" y="4783"/>
                  </a:lnTo>
                  <a:lnTo>
                    <a:pt x="294577" y="54430"/>
                  </a:lnTo>
                  <a:lnTo>
                    <a:pt x="302791" y="111717"/>
                  </a:lnTo>
                  <a:lnTo>
                    <a:pt x="309269" y="156600"/>
                  </a:lnTo>
                  <a:lnTo>
                    <a:pt x="312928" y="200725"/>
                  </a:lnTo>
                  <a:lnTo>
                    <a:pt x="318107" y="255669"/>
                  </a:lnTo>
                  <a:lnTo>
                    <a:pt x="324749" y="316854"/>
                  </a:lnTo>
                  <a:lnTo>
                    <a:pt x="334466" y="369624"/>
                  </a:lnTo>
                  <a:lnTo>
                    <a:pt x="347440" y="423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39107" y="484310"/>
              <a:ext cx="140997" cy="187222"/>
            </a:xfrm>
            <a:custGeom>
              <a:avLst/>
              <a:gdLst/>
              <a:ahLst/>
              <a:cxnLst/>
              <a:rect l="0" t="0" r="0" b="0"/>
              <a:pathLst>
                <a:path w="140997" h="187222">
                  <a:moveTo>
                    <a:pt x="14654" y="0"/>
                  </a:moveTo>
                  <a:lnTo>
                    <a:pt x="0" y="53028"/>
                  </a:lnTo>
                  <a:lnTo>
                    <a:pt x="1084" y="89932"/>
                  </a:lnTo>
                  <a:lnTo>
                    <a:pt x="11930" y="150389"/>
                  </a:lnTo>
                  <a:lnTo>
                    <a:pt x="18513" y="175634"/>
                  </a:lnTo>
                  <a:lnTo>
                    <a:pt x="26586" y="182600"/>
                  </a:lnTo>
                  <a:lnTo>
                    <a:pt x="51153" y="187221"/>
                  </a:lnTo>
                  <a:lnTo>
                    <a:pt x="72210" y="182255"/>
                  </a:lnTo>
                  <a:lnTo>
                    <a:pt x="89368" y="171080"/>
                  </a:lnTo>
                  <a:lnTo>
                    <a:pt x="104792" y="154414"/>
                  </a:lnTo>
                  <a:lnTo>
                    <a:pt x="125353" y="106714"/>
                  </a:lnTo>
                  <a:lnTo>
                    <a:pt x="137559" y="52232"/>
                  </a:lnTo>
                  <a:lnTo>
                    <a:pt x="14099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53864" y="252683"/>
              <a:ext cx="31526" cy="431670"/>
            </a:xfrm>
            <a:custGeom>
              <a:avLst/>
              <a:gdLst/>
              <a:ahLst/>
              <a:cxnLst/>
              <a:rect l="0" t="0" r="0" b="0"/>
              <a:pathLst>
                <a:path w="31526" h="431670">
                  <a:moveTo>
                    <a:pt x="31525" y="0"/>
                  </a:moveTo>
                  <a:lnTo>
                    <a:pt x="11738" y="57265"/>
                  </a:lnTo>
                  <a:lnTo>
                    <a:pt x="3435" y="112894"/>
                  </a:lnTo>
                  <a:lnTo>
                    <a:pt x="975" y="171881"/>
                  </a:lnTo>
                  <a:lnTo>
                    <a:pt x="143" y="233734"/>
                  </a:lnTo>
                  <a:lnTo>
                    <a:pt x="0" y="293603"/>
                  </a:lnTo>
                  <a:lnTo>
                    <a:pt x="3085" y="336381"/>
                  </a:lnTo>
                  <a:lnTo>
                    <a:pt x="8280" y="390567"/>
                  </a:lnTo>
                  <a:lnTo>
                    <a:pt x="1046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85429" y="29479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2196" y="57264"/>
                  </a:lnTo>
                  <a:lnTo>
                    <a:pt x="651" y="109774"/>
                  </a:lnTo>
                  <a:lnTo>
                    <a:pt x="193" y="172906"/>
                  </a:lnTo>
                  <a:lnTo>
                    <a:pt x="86" y="218397"/>
                  </a:lnTo>
                  <a:lnTo>
                    <a:pt x="38" y="262012"/>
                  </a:lnTo>
                  <a:lnTo>
                    <a:pt x="12" y="32043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48559" y="44219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90"/>
                  </a:lnTo>
                  <a:lnTo>
                    <a:pt x="112770" y="10723"/>
                  </a:lnTo>
                  <a:lnTo>
                    <a:pt x="58411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43357" y="547481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2724" y="37478"/>
                  </a:lnTo>
                  <a:lnTo>
                    <a:pt x="3582" y="9648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74943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70021" y="496947"/>
              <a:ext cx="126664" cy="426085"/>
            </a:xfrm>
            <a:custGeom>
              <a:avLst/>
              <a:gdLst/>
              <a:ahLst/>
              <a:cxnLst/>
              <a:rect l="0" t="0" r="0" b="0"/>
              <a:pathLst>
                <a:path w="126664" h="426085">
                  <a:moveTo>
                    <a:pt x="20735" y="229519"/>
                  </a:moveTo>
                  <a:lnTo>
                    <a:pt x="23854" y="272211"/>
                  </a:lnTo>
                  <a:lnTo>
                    <a:pt x="35389" y="325039"/>
                  </a:lnTo>
                  <a:lnTo>
                    <a:pt x="39895" y="374675"/>
                  </a:lnTo>
                  <a:lnTo>
                    <a:pt x="41417" y="426084"/>
                  </a:lnTo>
                  <a:lnTo>
                    <a:pt x="41625" y="419437"/>
                  </a:lnTo>
                  <a:lnTo>
                    <a:pt x="33436" y="366226"/>
                  </a:lnTo>
                  <a:lnTo>
                    <a:pt x="26103" y="307346"/>
                  </a:lnTo>
                  <a:lnTo>
                    <a:pt x="13109" y="248000"/>
                  </a:lnTo>
                  <a:lnTo>
                    <a:pt x="3353" y="184943"/>
                  </a:lnTo>
                  <a:lnTo>
                    <a:pt x="767" y="132083"/>
                  </a:lnTo>
                  <a:lnTo>
                    <a:pt x="0" y="80026"/>
                  </a:lnTo>
                  <a:lnTo>
                    <a:pt x="2113" y="35616"/>
                  </a:lnTo>
                  <a:lnTo>
                    <a:pt x="10899" y="11149"/>
                  </a:lnTo>
                  <a:lnTo>
                    <a:pt x="20027" y="4390"/>
                  </a:lnTo>
                  <a:lnTo>
                    <a:pt x="45767" y="0"/>
                  </a:lnTo>
                  <a:lnTo>
                    <a:pt x="70465" y="5068"/>
                  </a:lnTo>
                  <a:lnTo>
                    <a:pt x="81964" y="9695"/>
                  </a:lnTo>
                  <a:lnTo>
                    <a:pt x="100981" y="27314"/>
                  </a:lnTo>
                  <a:lnTo>
                    <a:pt x="121720" y="63541"/>
                  </a:lnTo>
                  <a:lnTo>
                    <a:pt x="126663" y="76753"/>
                  </a:lnTo>
                  <a:lnTo>
                    <a:pt x="125916" y="100792"/>
                  </a:lnTo>
                  <a:lnTo>
                    <a:pt x="122441" y="112115"/>
                  </a:lnTo>
                  <a:lnTo>
                    <a:pt x="106102" y="130936"/>
                  </a:lnTo>
                  <a:lnTo>
                    <a:pt x="83242" y="144760"/>
                  </a:lnTo>
                  <a:lnTo>
                    <a:pt x="20735" y="155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38155" y="231626"/>
              <a:ext cx="21001" cy="410613"/>
            </a:xfrm>
            <a:custGeom>
              <a:avLst/>
              <a:gdLst/>
              <a:ahLst/>
              <a:cxnLst/>
              <a:rect l="0" t="0" r="0" b="0"/>
              <a:pathLst>
                <a:path w="21001" h="410613">
                  <a:moveTo>
                    <a:pt x="10529" y="0"/>
                  </a:moveTo>
                  <a:lnTo>
                    <a:pt x="18862" y="57264"/>
                  </a:lnTo>
                  <a:lnTo>
                    <a:pt x="20407" y="109774"/>
                  </a:lnTo>
                  <a:lnTo>
                    <a:pt x="20864" y="169786"/>
                  </a:lnTo>
                  <a:lnTo>
                    <a:pt x="21000" y="232021"/>
                  </a:lnTo>
                  <a:lnTo>
                    <a:pt x="17921" y="291796"/>
                  </a:lnTo>
                  <a:lnTo>
                    <a:pt x="6400" y="35321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43440" y="526424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75026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51616" y="455652"/>
              <a:ext cx="123452" cy="197115"/>
            </a:xfrm>
            <a:custGeom>
              <a:avLst/>
              <a:gdLst/>
              <a:ahLst/>
              <a:cxnLst/>
              <a:rect l="0" t="0" r="0" b="0"/>
              <a:pathLst>
                <a:path w="123452" h="197115">
                  <a:moveTo>
                    <a:pt x="123451" y="18130"/>
                  </a:moveTo>
                  <a:lnTo>
                    <a:pt x="112273" y="6951"/>
                  </a:lnTo>
                  <a:lnTo>
                    <a:pt x="94307" y="1463"/>
                  </a:lnTo>
                  <a:lnTo>
                    <a:pt x="82964" y="0"/>
                  </a:lnTo>
                  <a:lnTo>
                    <a:pt x="61003" y="7732"/>
                  </a:lnTo>
                  <a:lnTo>
                    <a:pt x="40714" y="22867"/>
                  </a:lnTo>
                  <a:lnTo>
                    <a:pt x="17308" y="51119"/>
                  </a:lnTo>
                  <a:lnTo>
                    <a:pt x="6866" y="71396"/>
                  </a:lnTo>
                  <a:lnTo>
                    <a:pt x="0" y="113721"/>
                  </a:lnTo>
                  <a:lnTo>
                    <a:pt x="4633" y="137044"/>
                  </a:lnTo>
                  <a:lnTo>
                    <a:pt x="20396" y="163328"/>
                  </a:lnTo>
                  <a:lnTo>
                    <a:pt x="34365" y="177419"/>
                  </a:lnTo>
                  <a:lnTo>
                    <a:pt x="70809" y="197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41867" y="460480"/>
              <a:ext cx="206942" cy="172778"/>
            </a:xfrm>
            <a:custGeom>
              <a:avLst/>
              <a:gdLst/>
              <a:ahLst/>
              <a:cxnLst/>
              <a:rect l="0" t="0" r="0" b="0"/>
              <a:pathLst>
                <a:path w="206942" h="172778">
                  <a:moveTo>
                    <a:pt x="101656" y="13302"/>
                  </a:moveTo>
                  <a:lnTo>
                    <a:pt x="90477" y="2123"/>
                  </a:lnTo>
                  <a:lnTo>
                    <a:pt x="83676" y="0"/>
                  </a:lnTo>
                  <a:lnTo>
                    <a:pt x="66758" y="761"/>
                  </a:lnTo>
                  <a:lnTo>
                    <a:pt x="37504" y="13356"/>
                  </a:lnTo>
                  <a:lnTo>
                    <a:pt x="23231" y="28534"/>
                  </a:lnTo>
                  <a:lnTo>
                    <a:pt x="8619" y="59929"/>
                  </a:lnTo>
                  <a:lnTo>
                    <a:pt x="0" y="98867"/>
                  </a:lnTo>
                  <a:lnTo>
                    <a:pt x="565" y="136921"/>
                  </a:lnTo>
                  <a:lnTo>
                    <a:pt x="2677" y="148357"/>
                  </a:lnTo>
                  <a:lnTo>
                    <a:pt x="7594" y="157151"/>
                  </a:lnTo>
                  <a:lnTo>
                    <a:pt x="22417" y="170042"/>
                  </a:lnTo>
                  <a:lnTo>
                    <a:pt x="31282" y="172777"/>
                  </a:lnTo>
                  <a:lnTo>
                    <a:pt x="50492" y="172697"/>
                  </a:lnTo>
                  <a:lnTo>
                    <a:pt x="67608" y="165643"/>
                  </a:lnTo>
                  <a:lnTo>
                    <a:pt x="75448" y="160486"/>
                  </a:lnTo>
                  <a:lnTo>
                    <a:pt x="87278" y="142278"/>
                  </a:lnTo>
                  <a:lnTo>
                    <a:pt x="94097" y="119758"/>
                  </a:lnTo>
                  <a:lnTo>
                    <a:pt x="91357" y="87348"/>
                  </a:lnTo>
                  <a:lnTo>
                    <a:pt x="85476" y="63708"/>
                  </a:lnTo>
                  <a:lnTo>
                    <a:pt x="87837" y="73529"/>
                  </a:lnTo>
                  <a:lnTo>
                    <a:pt x="120147" y="120716"/>
                  </a:lnTo>
                  <a:lnTo>
                    <a:pt x="146129" y="145214"/>
                  </a:lnTo>
                  <a:lnTo>
                    <a:pt x="184011" y="164877"/>
                  </a:lnTo>
                  <a:lnTo>
                    <a:pt x="206941" y="171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59411" y="178984"/>
              <a:ext cx="20984" cy="389555"/>
            </a:xfrm>
            <a:custGeom>
              <a:avLst/>
              <a:gdLst/>
              <a:ahLst/>
              <a:cxnLst/>
              <a:rect l="0" t="0" r="0" b="0"/>
              <a:pathLst>
                <a:path w="20984" h="389555">
                  <a:moveTo>
                    <a:pt x="20983" y="0"/>
                  </a:moveTo>
                  <a:lnTo>
                    <a:pt x="4194" y="63450"/>
                  </a:lnTo>
                  <a:lnTo>
                    <a:pt x="769" y="124664"/>
                  </a:lnTo>
                  <a:lnTo>
                    <a:pt x="176" y="174198"/>
                  </a:lnTo>
                  <a:lnTo>
                    <a:pt x="0" y="227089"/>
                  </a:lnTo>
                  <a:lnTo>
                    <a:pt x="3067" y="278635"/>
                  </a:lnTo>
                  <a:lnTo>
                    <a:pt x="11385" y="332123"/>
                  </a:lnTo>
                  <a:lnTo>
                    <a:pt x="20983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96165" y="357968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0663" y="0"/>
                  </a:lnTo>
                  <a:lnTo>
                    <a:pt x="397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85679" y="45272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85679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74215" y="431668"/>
              <a:ext cx="122035" cy="136932"/>
            </a:xfrm>
            <a:custGeom>
              <a:avLst/>
              <a:gdLst/>
              <a:ahLst/>
              <a:cxnLst/>
              <a:rect l="0" t="0" r="0" b="0"/>
              <a:pathLst>
                <a:path w="122035" h="136932">
                  <a:moveTo>
                    <a:pt x="79919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24897" y="17981"/>
                  </a:lnTo>
                  <a:lnTo>
                    <a:pt x="10232" y="34898"/>
                  </a:lnTo>
                  <a:lnTo>
                    <a:pt x="2154" y="57234"/>
                  </a:lnTo>
                  <a:lnTo>
                    <a:pt x="0" y="69741"/>
                  </a:lnTo>
                  <a:lnTo>
                    <a:pt x="3846" y="92997"/>
                  </a:lnTo>
                  <a:lnTo>
                    <a:pt x="19165" y="122701"/>
                  </a:lnTo>
                  <a:lnTo>
                    <a:pt x="25378" y="130934"/>
                  </a:lnTo>
                  <a:lnTo>
                    <a:pt x="34200" y="135252"/>
                  </a:lnTo>
                  <a:lnTo>
                    <a:pt x="56480" y="136931"/>
                  </a:lnTo>
                  <a:lnTo>
                    <a:pt x="78860" y="127539"/>
                  </a:lnTo>
                  <a:lnTo>
                    <a:pt x="89742" y="120121"/>
                  </a:lnTo>
                  <a:lnTo>
                    <a:pt x="104953" y="99400"/>
                  </a:lnTo>
                  <a:lnTo>
                    <a:pt x="114442" y="74594"/>
                  </a:lnTo>
                  <a:lnTo>
                    <a:pt x="120535" y="26779"/>
                  </a:lnTo>
                  <a:lnTo>
                    <a:pt x="1220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29360" y="375304"/>
              <a:ext cx="156402" cy="182707"/>
            </a:xfrm>
            <a:custGeom>
              <a:avLst/>
              <a:gdLst/>
              <a:ahLst/>
              <a:cxnLst/>
              <a:rect l="0" t="0" r="0" b="0"/>
              <a:pathLst>
                <a:path w="156402" h="182707">
                  <a:moveTo>
                    <a:pt x="19531" y="56364"/>
                  </a:moveTo>
                  <a:lnTo>
                    <a:pt x="13465" y="96052"/>
                  </a:lnTo>
                  <a:lnTo>
                    <a:pt x="12911" y="156390"/>
                  </a:lnTo>
                  <a:lnTo>
                    <a:pt x="10439" y="161653"/>
                  </a:lnTo>
                  <a:lnTo>
                    <a:pt x="7620" y="161651"/>
                  </a:lnTo>
                  <a:lnTo>
                    <a:pt x="4571" y="158141"/>
                  </a:lnTo>
                  <a:lnTo>
                    <a:pt x="280" y="130844"/>
                  </a:lnTo>
                  <a:lnTo>
                    <a:pt x="0" y="79698"/>
                  </a:lnTo>
                  <a:lnTo>
                    <a:pt x="8154" y="39621"/>
                  </a:lnTo>
                  <a:lnTo>
                    <a:pt x="18764" y="16167"/>
                  </a:lnTo>
                  <a:lnTo>
                    <a:pt x="27208" y="8509"/>
                  </a:lnTo>
                  <a:lnTo>
                    <a:pt x="49070" y="0"/>
                  </a:lnTo>
                  <a:lnTo>
                    <a:pt x="59110" y="71"/>
                  </a:lnTo>
                  <a:lnTo>
                    <a:pt x="76506" y="6388"/>
                  </a:lnTo>
                  <a:lnTo>
                    <a:pt x="99453" y="28688"/>
                  </a:lnTo>
                  <a:lnTo>
                    <a:pt x="132120" y="86269"/>
                  </a:lnTo>
                  <a:lnTo>
                    <a:pt x="139761" y="109429"/>
                  </a:lnTo>
                  <a:lnTo>
                    <a:pt x="147785" y="156187"/>
                  </a:lnTo>
                  <a:lnTo>
                    <a:pt x="156401" y="182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37823" y="790070"/>
              <a:ext cx="2611069" cy="104853"/>
            </a:xfrm>
            <a:custGeom>
              <a:avLst/>
              <a:gdLst/>
              <a:ahLst/>
              <a:cxnLst/>
              <a:rect l="0" t="0" r="0" b="0"/>
              <a:pathLst>
                <a:path w="2611069" h="104853">
                  <a:moveTo>
                    <a:pt x="2611068" y="20624"/>
                  </a:moveTo>
                  <a:lnTo>
                    <a:pt x="2553804" y="20624"/>
                  </a:lnTo>
                  <a:lnTo>
                    <a:pt x="2504414" y="20624"/>
                  </a:lnTo>
                  <a:lnTo>
                    <a:pt x="2452735" y="20624"/>
                  </a:lnTo>
                  <a:lnTo>
                    <a:pt x="2400378" y="20624"/>
                  </a:lnTo>
                  <a:lnTo>
                    <a:pt x="2344700" y="20624"/>
                  </a:lnTo>
                  <a:lnTo>
                    <a:pt x="2303169" y="20624"/>
                  </a:lnTo>
                  <a:lnTo>
                    <a:pt x="2257415" y="20624"/>
                  </a:lnTo>
                  <a:lnTo>
                    <a:pt x="2209783" y="20624"/>
                  </a:lnTo>
                  <a:lnTo>
                    <a:pt x="2149407" y="17504"/>
                  </a:lnTo>
                  <a:lnTo>
                    <a:pt x="2091977" y="11559"/>
                  </a:lnTo>
                  <a:lnTo>
                    <a:pt x="2035572" y="10384"/>
                  </a:lnTo>
                  <a:lnTo>
                    <a:pt x="1979370" y="10152"/>
                  </a:lnTo>
                  <a:lnTo>
                    <a:pt x="1923208" y="10107"/>
                  </a:lnTo>
                  <a:lnTo>
                    <a:pt x="1867055" y="10098"/>
                  </a:lnTo>
                  <a:lnTo>
                    <a:pt x="1807783" y="10096"/>
                  </a:lnTo>
                  <a:lnTo>
                    <a:pt x="1745685" y="4506"/>
                  </a:lnTo>
                  <a:lnTo>
                    <a:pt x="1696952" y="1030"/>
                  </a:lnTo>
                  <a:lnTo>
                    <a:pt x="1645467" y="0"/>
                  </a:lnTo>
                  <a:lnTo>
                    <a:pt x="1582905" y="6888"/>
                  </a:lnTo>
                  <a:lnTo>
                    <a:pt x="1533817" y="9145"/>
                  </a:lnTo>
                  <a:lnTo>
                    <a:pt x="1471597" y="9908"/>
                  </a:lnTo>
                  <a:lnTo>
                    <a:pt x="1408916" y="15647"/>
                  </a:lnTo>
                  <a:lnTo>
                    <a:pt x="1360083" y="19149"/>
                  </a:lnTo>
                  <a:lnTo>
                    <a:pt x="1308569" y="20187"/>
                  </a:lnTo>
                  <a:lnTo>
                    <a:pt x="1245995" y="20538"/>
                  </a:lnTo>
                  <a:lnTo>
                    <a:pt x="1195737" y="20598"/>
                  </a:lnTo>
                  <a:lnTo>
                    <a:pt x="1143800" y="21786"/>
                  </a:lnTo>
                  <a:lnTo>
                    <a:pt x="1091367" y="27857"/>
                  </a:lnTo>
                  <a:lnTo>
                    <a:pt x="1038786" y="31346"/>
                  </a:lnTo>
                  <a:lnTo>
                    <a:pt x="987332" y="38099"/>
                  </a:lnTo>
                  <a:lnTo>
                    <a:pt x="924312" y="44093"/>
                  </a:lnTo>
                  <a:lnTo>
                    <a:pt x="873215" y="49804"/>
                  </a:lnTo>
                  <a:lnTo>
                    <a:pt x="821030" y="51497"/>
                  </a:lnTo>
                  <a:lnTo>
                    <a:pt x="765404" y="55118"/>
                  </a:lnTo>
                  <a:lnTo>
                    <a:pt x="707588" y="60480"/>
                  </a:lnTo>
                  <a:lnTo>
                    <a:pt x="650293" y="62069"/>
                  </a:lnTo>
                  <a:lnTo>
                    <a:pt x="591983" y="62540"/>
                  </a:lnTo>
                  <a:lnTo>
                    <a:pt x="534542" y="62679"/>
                  </a:lnTo>
                  <a:lnTo>
                    <a:pt x="476188" y="62720"/>
                  </a:lnTo>
                  <a:lnTo>
                    <a:pt x="421853" y="65852"/>
                  </a:lnTo>
                  <a:lnTo>
                    <a:pt x="365589" y="71070"/>
                  </a:lnTo>
                  <a:lnTo>
                    <a:pt x="307585" y="72615"/>
                  </a:lnTo>
                  <a:lnTo>
                    <a:pt x="250234" y="76193"/>
                  </a:lnTo>
                  <a:lnTo>
                    <a:pt x="191907" y="81542"/>
                  </a:lnTo>
                  <a:lnTo>
                    <a:pt x="134460" y="86247"/>
                  </a:lnTo>
                  <a:lnTo>
                    <a:pt x="79225" y="91930"/>
                  </a:lnTo>
                  <a:lnTo>
                    <a:pt x="16153" y="101244"/>
                  </a:lnTo>
                  <a:lnTo>
                    <a:pt x="0" y="104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1751" y="905450"/>
              <a:ext cx="3632333" cy="147400"/>
            </a:xfrm>
            <a:custGeom>
              <a:avLst/>
              <a:gdLst/>
              <a:ahLst/>
              <a:cxnLst/>
              <a:rect l="0" t="0" r="0" b="0"/>
              <a:pathLst>
                <a:path w="3632333" h="147400">
                  <a:moveTo>
                    <a:pt x="3632332" y="0"/>
                  </a:moveTo>
                  <a:lnTo>
                    <a:pt x="3604776" y="7236"/>
                  </a:lnTo>
                  <a:lnTo>
                    <a:pt x="3558136" y="10723"/>
                  </a:lnTo>
                  <a:lnTo>
                    <a:pt x="3512009" y="15684"/>
                  </a:lnTo>
                  <a:lnTo>
                    <a:pt x="3466550" y="18669"/>
                  </a:lnTo>
                  <a:lnTo>
                    <a:pt x="3422951" y="21166"/>
                  </a:lnTo>
                  <a:lnTo>
                    <a:pt x="3380176" y="26175"/>
                  </a:lnTo>
                  <a:lnTo>
                    <a:pt x="3337768" y="29181"/>
                  </a:lnTo>
                  <a:lnTo>
                    <a:pt x="3274433" y="33993"/>
                  </a:lnTo>
                  <a:lnTo>
                    <a:pt x="3231110" y="38505"/>
                  </a:lnTo>
                  <a:lnTo>
                    <a:pt x="3184559" y="40510"/>
                  </a:lnTo>
                  <a:lnTo>
                    <a:pt x="3139694" y="41401"/>
                  </a:lnTo>
                  <a:lnTo>
                    <a:pt x="3096357" y="41797"/>
                  </a:lnTo>
                  <a:lnTo>
                    <a:pt x="3053699" y="41973"/>
                  </a:lnTo>
                  <a:lnTo>
                    <a:pt x="3008224" y="45171"/>
                  </a:lnTo>
                  <a:lnTo>
                    <a:pt x="2961886" y="49322"/>
                  </a:lnTo>
                  <a:lnTo>
                    <a:pt x="2917895" y="51167"/>
                  </a:lnTo>
                  <a:lnTo>
                    <a:pt x="2874947" y="51987"/>
                  </a:lnTo>
                  <a:lnTo>
                    <a:pt x="2832462" y="52351"/>
                  </a:lnTo>
                  <a:lnTo>
                    <a:pt x="2790184" y="52513"/>
                  </a:lnTo>
                  <a:lnTo>
                    <a:pt x="2744877" y="55705"/>
                  </a:lnTo>
                  <a:lnTo>
                    <a:pt x="2698614" y="59853"/>
                  </a:lnTo>
                  <a:lnTo>
                    <a:pt x="2654656" y="61696"/>
                  </a:lnTo>
                  <a:lnTo>
                    <a:pt x="2611723" y="62516"/>
                  </a:lnTo>
                  <a:lnTo>
                    <a:pt x="2568075" y="62880"/>
                  </a:lnTo>
                  <a:lnTo>
                    <a:pt x="2521379" y="63042"/>
                  </a:lnTo>
                  <a:lnTo>
                    <a:pt x="2476450" y="63114"/>
                  </a:lnTo>
                  <a:lnTo>
                    <a:pt x="2433084" y="63146"/>
                  </a:lnTo>
                  <a:lnTo>
                    <a:pt x="2390414" y="63160"/>
                  </a:lnTo>
                  <a:lnTo>
                    <a:pt x="2344933" y="63166"/>
                  </a:lnTo>
                  <a:lnTo>
                    <a:pt x="2298593" y="63169"/>
                  </a:lnTo>
                  <a:lnTo>
                    <a:pt x="2254601" y="63170"/>
                  </a:lnTo>
                  <a:lnTo>
                    <a:pt x="2208532" y="63171"/>
                  </a:lnTo>
                  <a:lnTo>
                    <a:pt x="2161931" y="63171"/>
                  </a:lnTo>
                  <a:lnTo>
                    <a:pt x="2117823" y="63171"/>
                  </a:lnTo>
                  <a:lnTo>
                    <a:pt x="2071703" y="63171"/>
                  </a:lnTo>
                  <a:lnTo>
                    <a:pt x="2025079" y="63171"/>
                  </a:lnTo>
                  <a:lnTo>
                    <a:pt x="1980961" y="63171"/>
                  </a:lnTo>
                  <a:lnTo>
                    <a:pt x="1934837" y="63171"/>
                  </a:lnTo>
                  <a:lnTo>
                    <a:pt x="1887041" y="63171"/>
                  </a:lnTo>
                  <a:lnTo>
                    <a:pt x="1838502" y="63171"/>
                  </a:lnTo>
                  <a:lnTo>
                    <a:pt x="1792753" y="66291"/>
                  </a:lnTo>
                  <a:lnTo>
                    <a:pt x="1747853" y="70407"/>
                  </a:lnTo>
                  <a:lnTo>
                    <a:pt x="1700602" y="72236"/>
                  </a:lnTo>
                  <a:lnTo>
                    <a:pt x="1652305" y="73049"/>
                  </a:lnTo>
                  <a:lnTo>
                    <a:pt x="1604714" y="73411"/>
                  </a:lnTo>
                  <a:lnTo>
                    <a:pt x="1560165" y="73571"/>
                  </a:lnTo>
                  <a:lnTo>
                    <a:pt x="1516969" y="76762"/>
                  </a:lnTo>
                  <a:lnTo>
                    <a:pt x="1474374" y="80910"/>
                  </a:lnTo>
                  <a:lnTo>
                    <a:pt x="1432047" y="82754"/>
                  </a:lnTo>
                  <a:lnTo>
                    <a:pt x="1386718" y="83573"/>
                  </a:lnTo>
                  <a:lnTo>
                    <a:pt x="1340446" y="83937"/>
                  </a:lnTo>
                  <a:lnTo>
                    <a:pt x="1296484" y="84099"/>
                  </a:lnTo>
                  <a:lnTo>
                    <a:pt x="1250429" y="84171"/>
                  </a:lnTo>
                  <a:lnTo>
                    <a:pt x="1203834" y="84203"/>
                  </a:lnTo>
                  <a:lnTo>
                    <a:pt x="1159728" y="84217"/>
                  </a:lnTo>
                  <a:lnTo>
                    <a:pt x="1116729" y="84223"/>
                  </a:lnTo>
                  <a:lnTo>
                    <a:pt x="1071882" y="84226"/>
                  </a:lnTo>
                  <a:lnTo>
                    <a:pt x="1020754" y="84227"/>
                  </a:lnTo>
                  <a:lnTo>
                    <a:pt x="973074" y="84228"/>
                  </a:lnTo>
                  <a:lnTo>
                    <a:pt x="928487" y="84228"/>
                  </a:lnTo>
                  <a:lnTo>
                    <a:pt x="885273" y="84228"/>
                  </a:lnTo>
                  <a:lnTo>
                    <a:pt x="839551" y="84228"/>
                  </a:lnTo>
                  <a:lnTo>
                    <a:pt x="793104" y="84228"/>
                  </a:lnTo>
                  <a:lnTo>
                    <a:pt x="749064" y="84228"/>
                  </a:lnTo>
                  <a:lnTo>
                    <a:pt x="706094" y="87348"/>
                  </a:lnTo>
                  <a:lnTo>
                    <a:pt x="663599" y="91464"/>
                  </a:lnTo>
                  <a:lnTo>
                    <a:pt x="600214" y="93781"/>
                  </a:lnTo>
                  <a:lnTo>
                    <a:pt x="536980" y="94468"/>
                  </a:lnTo>
                  <a:lnTo>
                    <a:pt x="473790" y="95841"/>
                  </a:lnTo>
                  <a:lnTo>
                    <a:pt x="410614" y="101967"/>
                  </a:lnTo>
                  <a:lnTo>
                    <a:pt x="347441" y="105472"/>
                  </a:lnTo>
                  <a:lnTo>
                    <a:pt x="284270" y="112230"/>
                  </a:lnTo>
                  <a:lnTo>
                    <a:pt x="242155" y="114221"/>
                  </a:lnTo>
                  <a:lnTo>
                    <a:pt x="196922" y="118225"/>
                  </a:lnTo>
                  <a:lnTo>
                    <a:pt x="150692" y="122735"/>
                  </a:lnTo>
                  <a:lnTo>
                    <a:pt x="88713" y="126443"/>
                  </a:lnTo>
                  <a:lnTo>
                    <a:pt x="34551" y="13758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58880" y="842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69326" y="873865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0"/>
                  </a:moveTo>
                  <a:lnTo>
                    <a:pt x="371574" y="15641"/>
                  </a:lnTo>
                  <a:lnTo>
                    <a:pt x="354657" y="23719"/>
                  </a:lnTo>
                  <a:lnTo>
                    <a:pt x="305626" y="30031"/>
                  </a:lnTo>
                  <a:lnTo>
                    <a:pt x="243948" y="31278"/>
                  </a:lnTo>
                  <a:lnTo>
                    <a:pt x="180768" y="31525"/>
                  </a:lnTo>
                  <a:lnTo>
                    <a:pt x="129340" y="31567"/>
                  </a:lnTo>
                  <a:lnTo>
                    <a:pt x="77058" y="31580"/>
                  </a:lnTo>
                  <a:lnTo>
                    <a:pt x="20074" y="388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215716" y="1337119"/>
            <a:ext cx="6273089" cy="768581"/>
            <a:chOff x="1215716" y="1337119"/>
            <a:chExt cx="6273089" cy="768581"/>
          </a:xfrm>
        </p:grpSpPr>
        <p:sp>
          <p:nvSpPr>
            <p:cNvPr id="44" name="Freeform 43"/>
            <p:cNvSpPr/>
            <p:nvPr/>
          </p:nvSpPr>
          <p:spPr>
            <a:xfrm>
              <a:off x="1215716" y="1368972"/>
              <a:ext cx="289860" cy="620915"/>
            </a:xfrm>
            <a:custGeom>
              <a:avLst/>
              <a:gdLst/>
              <a:ahLst/>
              <a:cxnLst/>
              <a:rect l="0" t="0" r="0" b="0"/>
              <a:pathLst>
                <a:path w="289860" h="620915">
                  <a:moveTo>
                    <a:pt x="5589" y="620914"/>
                  </a:moveTo>
                  <a:lnTo>
                    <a:pt x="0" y="604146"/>
                  </a:lnTo>
                  <a:lnTo>
                    <a:pt x="3495" y="586555"/>
                  </a:lnTo>
                  <a:lnTo>
                    <a:pt x="10508" y="565869"/>
                  </a:lnTo>
                  <a:lnTo>
                    <a:pt x="18129" y="508222"/>
                  </a:lnTo>
                  <a:lnTo>
                    <a:pt x="24123" y="450263"/>
                  </a:lnTo>
                  <a:lnTo>
                    <a:pt x="29018" y="394875"/>
                  </a:lnTo>
                  <a:lnTo>
                    <a:pt x="35564" y="334239"/>
                  </a:lnTo>
                  <a:lnTo>
                    <a:pt x="42287" y="274580"/>
                  </a:lnTo>
                  <a:lnTo>
                    <a:pt x="45296" y="228732"/>
                  </a:lnTo>
                  <a:lnTo>
                    <a:pt x="47803" y="182228"/>
                  </a:lnTo>
                  <a:lnTo>
                    <a:pt x="52817" y="138163"/>
                  </a:lnTo>
                  <a:lnTo>
                    <a:pt x="56627" y="79483"/>
                  </a:lnTo>
                  <a:lnTo>
                    <a:pt x="63346" y="36230"/>
                  </a:lnTo>
                  <a:lnTo>
                    <a:pt x="78334" y="6777"/>
                  </a:lnTo>
                  <a:lnTo>
                    <a:pt x="85671" y="2089"/>
                  </a:lnTo>
                  <a:lnTo>
                    <a:pt x="103182" y="0"/>
                  </a:lnTo>
                  <a:lnTo>
                    <a:pt x="119544" y="6090"/>
                  </a:lnTo>
                  <a:lnTo>
                    <a:pt x="134615" y="17766"/>
                  </a:lnTo>
                  <a:lnTo>
                    <a:pt x="149112" y="34653"/>
                  </a:lnTo>
                  <a:lnTo>
                    <a:pt x="176192" y="97946"/>
                  </a:lnTo>
                  <a:lnTo>
                    <a:pt x="201017" y="147587"/>
                  </a:lnTo>
                  <a:lnTo>
                    <a:pt x="219523" y="211012"/>
                  </a:lnTo>
                  <a:lnTo>
                    <a:pt x="237197" y="272180"/>
                  </a:lnTo>
                  <a:lnTo>
                    <a:pt x="244620" y="307795"/>
                  </a:lnTo>
                  <a:lnTo>
                    <a:pt x="255739" y="369543"/>
                  </a:lnTo>
                  <a:lnTo>
                    <a:pt x="266751" y="416322"/>
                  </a:lnTo>
                  <a:lnTo>
                    <a:pt x="281972" y="466057"/>
                  </a:lnTo>
                  <a:lnTo>
                    <a:pt x="288301" y="516019"/>
                  </a:lnTo>
                  <a:lnTo>
                    <a:pt x="289859" y="536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63419" y="175825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6892" y="5589"/>
                  </a:lnTo>
                  <a:lnTo>
                    <a:pt x="54980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89803" y="1673703"/>
              <a:ext cx="136871" cy="220879"/>
            </a:xfrm>
            <a:custGeom>
              <a:avLst/>
              <a:gdLst/>
              <a:ahLst/>
              <a:cxnLst/>
              <a:rect l="0" t="0" r="0" b="0"/>
              <a:pathLst>
                <a:path w="136871" h="220879">
                  <a:moveTo>
                    <a:pt x="0" y="74027"/>
                  </a:moveTo>
                  <a:lnTo>
                    <a:pt x="5589" y="136120"/>
                  </a:lnTo>
                  <a:lnTo>
                    <a:pt x="16788" y="187505"/>
                  </a:lnTo>
                  <a:lnTo>
                    <a:pt x="18622" y="220604"/>
                  </a:lnTo>
                  <a:lnTo>
                    <a:pt x="17094" y="220878"/>
                  </a:lnTo>
                  <a:lnTo>
                    <a:pt x="14905" y="217551"/>
                  </a:lnTo>
                  <a:lnTo>
                    <a:pt x="7985" y="157629"/>
                  </a:lnTo>
                  <a:lnTo>
                    <a:pt x="1577" y="101980"/>
                  </a:lnTo>
                  <a:lnTo>
                    <a:pt x="8717" y="47097"/>
                  </a:lnTo>
                  <a:lnTo>
                    <a:pt x="14792" y="23454"/>
                  </a:lnTo>
                  <a:lnTo>
                    <a:pt x="20390" y="14575"/>
                  </a:lnTo>
                  <a:lnTo>
                    <a:pt x="35968" y="1591"/>
                  </a:lnTo>
                  <a:lnTo>
                    <a:pt x="45036" y="0"/>
                  </a:lnTo>
                  <a:lnTo>
                    <a:pt x="64469" y="4471"/>
                  </a:lnTo>
                  <a:lnTo>
                    <a:pt x="89552" y="20143"/>
                  </a:lnTo>
                  <a:lnTo>
                    <a:pt x="101412" y="36041"/>
                  </a:lnTo>
                  <a:lnTo>
                    <a:pt x="126001" y="95447"/>
                  </a:lnTo>
                  <a:lnTo>
                    <a:pt x="133650" y="129897"/>
                  </a:lnTo>
                  <a:lnTo>
                    <a:pt x="136446" y="192605"/>
                  </a:lnTo>
                  <a:lnTo>
                    <a:pt x="136870" y="210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79316" y="1747730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8" y="59941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16145" y="1726673"/>
              <a:ext cx="200042" cy="379027"/>
            </a:xfrm>
            <a:custGeom>
              <a:avLst/>
              <a:gdLst/>
              <a:ahLst/>
              <a:cxnLst/>
              <a:rect l="0" t="0" r="0" b="0"/>
              <a:pathLst>
                <a:path w="200042" h="379027">
                  <a:moveTo>
                    <a:pt x="200041" y="0"/>
                  </a:moveTo>
                  <a:lnTo>
                    <a:pt x="170733" y="34898"/>
                  </a:lnTo>
                  <a:lnTo>
                    <a:pt x="143646" y="83929"/>
                  </a:lnTo>
                  <a:lnTo>
                    <a:pt x="122760" y="131843"/>
                  </a:lnTo>
                  <a:lnTo>
                    <a:pt x="97861" y="194196"/>
                  </a:lnTo>
                  <a:lnTo>
                    <a:pt x="76448" y="254254"/>
                  </a:lnTo>
                  <a:lnTo>
                    <a:pt x="51799" y="311313"/>
                  </a:lnTo>
                  <a:lnTo>
                    <a:pt x="18606" y="36439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79357" y="150557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4939" y="58617"/>
                  </a:lnTo>
                  <a:lnTo>
                    <a:pt x="1464" y="110174"/>
                  </a:lnTo>
                  <a:lnTo>
                    <a:pt x="434" y="158726"/>
                  </a:lnTo>
                  <a:lnTo>
                    <a:pt x="129" y="208337"/>
                  </a:lnTo>
                  <a:lnTo>
                    <a:pt x="38" y="260081"/>
                  </a:lnTo>
                  <a:lnTo>
                    <a:pt x="5" y="3235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74072" y="1642445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5525" y="17959"/>
                  </a:lnTo>
                  <a:lnTo>
                    <a:pt x="104117" y="31667"/>
                  </a:lnTo>
                  <a:lnTo>
                    <a:pt x="48902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05785" y="1473989"/>
              <a:ext cx="126257" cy="315856"/>
            </a:xfrm>
            <a:custGeom>
              <a:avLst/>
              <a:gdLst/>
              <a:ahLst/>
              <a:cxnLst/>
              <a:rect l="0" t="0" r="0" b="0"/>
              <a:pathLst>
                <a:path w="126257" h="315856">
                  <a:moveTo>
                    <a:pt x="10442" y="0"/>
                  </a:moveTo>
                  <a:lnTo>
                    <a:pt x="4853" y="58617"/>
                  </a:lnTo>
                  <a:lnTo>
                    <a:pt x="890" y="121197"/>
                  </a:lnTo>
                  <a:lnTo>
                    <a:pt x="203" y="172521"/>
                  </a:lnTo>
                  <a:lnTo>
                    <a:pt x="0" y="223603"/>
                  </a:lnTo>
                  <a:lnTo>
                    <a:pt x="1109" y="259535"/>
                  </a:lnTo>
                  <a:lnTo>
                    <a:pt x="3051" y="258421"/>
                  </a:lnTo>
                  <a:lnTo>
                    <a:pt x="21246" y="200892"/>
                  </a:lnTo>
                  <a:lnTo>
                    <a:pt x="24664" y="190080"/>
                  </a:lnTo>
                  <a:lnTo>
                    <a:pt x="30452" y="181702"/>
                  </a:lnTo>
                  <a:lnTo>
                    <a:pt x="46242" y="169274"/>
                  </a:lnTo>
                  <a:lnTo>
                    <a:pt x="55366" y="167832"/>
                  </a:lnTo>
                  <a:lnTo>
                    <a:pt x="74862" y="172468"/>
                  </a:lnTo>
                  <a:lnTo>
                    <a:pt x="82635" y="180489"/>
                  </a:lnTo>
                  <a:lnTo>
                    <a:pt x="107586" y="240505"/>
                  </a:lnTo>
                  <a:lnTo>
                    <a:pt x="122989" y="291461"/>
                  </a:lnTo>
                  <a:lnTo>
                    <a:pt x="1262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24025" y="1674031"/>
              <a:ext cx="13302" cy="126343"/>
            </a:xfrm>
            <a:custGeom>
              <a:avLst/>
              <a:gdLst/>
              <a:ahLst/>
              <a:cxnLst/>
              <a:rect l="0" t="0" r="0" b="0"/>
              <a:pathLst>
                <a:path w="13302" h="126343">
                  <a:moveTo>
                    <a:pt x="13301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2176" y="78806"/>
                  </a:lnTo>
                  <a:lnTo>
                    <a:pt x="277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26798" y="15687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46387" y="1662981"/>
              <a:ext cx="112039" cy="147921"/>
            </a:xfrm>
            <a:custGeom>
              <a:avLst/>
              <a:gdLst/>
              <a:ahLst/>
              <a:cxnLst/>
              <a:rect l="0" t="0" r="0" b="0"/>
              <a:pathLst>
                <a:path w="112039" h="147921">
                  <a:moveTo>
                    <a:pt x="6752" y="42635"/>
                  </a:moveTo>
                  <a:lnTo>
                    <a:pt x="3633" y="96780"/>
                  </a:lnTo>
                  <a:lnTo>
                    <a:pt x="687" y="115832"/>
                  </a:lnTo>
                  <a:lnTo>
                    <a:pt x="1539" y="116000"/>
                  </a:lnTo>
                  <a:lnTo>
                    <a:pt x="3277" y="112602"/>
                  </a:lnTo>
                  <a:lnTo>
                    <a:pt x="2088" y="99468"/>
                  </a:lnTo>
                  <a:lnTo>
                    <a:pt x="0" y="80762"/>
                  </a:lnTo>
                  <a:lnTo>
                    <a:pt x="11221" y="22671"/>
                  </a:lnTo>
                  <a:lnTo>
                    <a:pt x="16751" y="14118"/>
                  </a:lnTo>
                  <a:lnTo>
                    <a:pt x="32253" y="1495"/>
                  </a:lnTo>
                  <a:lnTo>
                    <a:pt x="41300" y="0"/>
                  </a:lnTo>
                  <a:lnTo>
                    <a:pt x="60712" y="4579"/>
                  </a:lnTo>
                  <a:lnTo>
                    <a:pt x="74798" y="17532"/>
                  </a:lnTo>
                  <a:lnTo>
                    <a:pt x="93373" y="54444"/>
                  </a:lnTo>
                  <a:lnTo>
                    <a:pt x="103557" y="114308"/>
                  </a:lnTo>
                  <a:lnTo>
                    <a:pt x="112038" y="147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26839" y="1685697"/>
              <a:ext cx="225656" cy="409475"/>
            </a:xfrm>
            <a:custGeom>
              <a:avLst/>
              <a:gdLst/>
              <a:ahLst/>
              <a:cxnLst/>
              <a:rect l="0" t="0" r="0" b="0"/>
              <a:pathLst>
                <a:path w="225656" h="409475">
                  <a:moveTo>
                    <a:pt x="200041" y="83090"/>
                  </a:moveTo>
                  <a:lnTo>
                    <a:pt x="205631" y="66322"/>
                  </a:lnTo>
                  <a:lnTo>
                    <a:pt x="205255" y="48732"/>
                  </a:lnTo>
                  <a:lnTo>
                    <a:pt x="200019" y="29215"/>
                  </a:lnTo>
                  <a:lnTo>
                    <a:pt x="189893" y="8843"/>
                  </a:lnTo>
                  <a:lnTo>
                    <a:pt x="181577" y="3176"/>
                  </a:lnTo>
                  <a:lnTo>
                    <a:pt x="159860" y="0"/>
                  </a:lnTo>
                  <a:lnTo>
                    <a:pt x="126915" y="4788"/>
                  </a:lnTo>
                  <a:lnTo>
                    <a:pt x="108659" y="16704"/>
                  </a:lnTo>
                  <a:lnTo>
                    <a:pt x="77875" y="52949"/>
                  </a:lnTo>
                  <a:lnTo>
                    <a:pt x="61939" y="89107"/>
                  </a:lnTo>
                  <a:lnTo>
                    <a:pt x="61179" y="99970"/>
                  </a:lnTo>
                  <a:lnTo>
                    <a:pt x="66575" y="118278"/>
                  </a:lnTo>
                  <a:lnTo>
                    <a:pt x="73629" y="122927"/>
                  </a:lnTo>
                  <a:lnTo>
                    <a:pt x="93945" y="124972"/>
                  </a:lnTo>
                  <a:lnTo>
                    <a:pt x="112334" y="118862"/>
                  </a:lnTo>
                  <a:lnTo>
                    <a:pt x="157622" y="82533"/>
                  </a:lnTo>
                  <a:lnTo>
                    <a:pt x="164743" y="75700"/>
                  </a:lnTo>
                  <a:lnTo>
                    <a:pt x="171830" y="73484"/>
                  </a:lnTo>
                  <a:lnTo>
                    <a:pt x="178894" y="74346"/>
                  </a:lnTo>
                  <a:lnTo>
                    <a:pt x="185943" y="77261"/>
                  </a:lnTo>
                  <a:lnTo>
                    <a:pt x="196895" y="92978"/>
                  </a:lnTo>
                  <a:lnTo>
                    <a:pt x="213458" y="146784"/>
                  </a:lnTo>
                  <a:lnTo>
                    <a:pt x="225655" y="205333"/>
                  </a:lnTo>
                  <a:lnTo>
                    <a:pt x="219226" y="261958"/>
                  </a:lnTo>
                  <a:lnTo>
                    <a:pt x="206895" y="301035"/>
                  </a:lnTo>
                  <a:lnTo>
                    <a:pt x="193729" y="322674"/>
                  </a:lnTo>
                  <a:lnTo>
                    <a:pt x="176179" y="340090"/>
                  </a:lnTo>
                  <a:lnTo>
                    <a:pt x="126741" y="363100"/>
                  </a:lnTo>
                  <a:lnTo>
                    <a:pt x="68102" y="385842"/>
                  </a:lnTo>
                  <a:lnTo>
                    <a:pt x="9792" y="406128"/>
                  </a:lnTo>
                  <a:lnTo>
                    <a:pt x="0" y="409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58549" y="1337119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0407" y="16767"/>
                  </a:lnTo>
                  <a:lnTo>
                    <a:pt x="5244" y="79091"/>
                  </a:lnTo>
                  <a:lnTo>
                    <a:pt x="1554" y="136128"/>
                  </a:lnTo>
                  <a:lnTo>
                    <a:pt x="460" y="187213"/>
                  </a:lnTo>
                  <a:lnTo>
                    <a:pt x="136" y="249143"/>
                  </a:lnTo>
                  <a:lnTo>
                    <a:pt x="40" y="301027"/>
                  </a:lnTo>
                  <a:lnTo>
                    <a:pt x="12" y="357475"/>
                  </a:lnTo>
                  <a:lnTo>
                    <a:pt x="2" y="40717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32207" y="1526632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30125" y="3119"/>
                  </a:lnTo>
                  <a:lnTo>
                    <a:pt x="175178" y="20243"/>
                  </a:lnTo>
                  <a:lnTo>
                    <a:pt x="118095" y="37750"/>
                  </a:lnTo>
                  <a:lnTo>
                    <a:pt x="57946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81843" y="1621388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330" y="113211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11233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95461" y="1601453"/>
              <a:ext cx="231628" cy="177864"/>
            </a:xfrm>
            <a:custGeom>
              <a:avLst/>
              <a:gdLst/>
              <a:ahLst/>
              <a:cxnLst/>
              <a:rect l="0" t="0" r="0" b="0"/>
              <a:pathLst>
                <a:path w="231628" h="177864">
                  <a:moveTo>
                    <a:pt x="0" y="93635"/>
                  </a:moveTo>
                  <a:lnTo>
                    <a:pt x="0" y="147779"/>
                  </a:lnTo>
                  <a:lnTo>
                    <a:pt x="0" y="164492"/>
                  </a:lnTo>
                  <a:lnTo>
                    <a:pt x="1170" y="106590"/>
                  </a:lnTo>
                  <a:lnTo>
                    <a:pt x="14654" y="51840"/>
                  </a:lnTo>
                  <a:lnTo>
                    <a:pt x="24749" y="20030"/>
                  </a:lnTo>
                  <a:lnTo>
                    <a:pt x="29367" y="15319"/>
                  </a:lnTo>
                  <a:lnTo>
                    <a:pt x="34786" y="14518"/>
                  </a:lnTo>
                  <a:lnTo>
                    <a:pt x="47046" y="19867"/>
                  </a:lnTo>
                  <a:lnTo>
                    <a:pt x="80905" y="48927"/>
                  </a:lnTo>
                  <a:lnTo>
                    <a:pt x="96242" y="74929"/>
                  </a:lnTo>
                  <a:lnTo>
                    <a:pt x="100426" y="76485"/>
                  </a:lnTo>
                  <a:lnTo>
                    <a:pt x="104385" y="72843"/>
                  </a:lnTo>
                  <a:lnTo>
                    <a:pt x="134596" y="19034"/>
                  </a:lnTo>
                  <a:lnTo>
                    <a:pt x="138864" y="8806"/>
                  </a:lnTo>
                  <a:lnTo>
                    <a:pt x="145218" y="3157"/>
                  </a:lnTo>
                  <a:lnTo>
                    <a:pt x="152964" y="561"/>
                  </a:lnTo>
                  <a:lnTo>
                    <a:pt x="161637" y="0"/>
                  </a:lnTo>
                  <a:lnTo>
                    <a:pt x="168590" y="3135"/>
                  </a:lnTo>
                  <a:lnTo>
                    <a:pt x="179434" y="15978"/>
                  </a:lnTo>
                  <a:lnTo>
                    <a:pt x="201993" y="61224"/>
                  </a:lnTo>
                  <a:lnTo>
                    <a:pt x="215029" y="123494"/>
                  </a:lnTo>
                  <a:lnTo>
                    <a:pt x="231627" y="177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71952" y="1578450"/>
              <a:ext cx="131683" cy="242981"/>
            </a:xfrm>
            <a:custGeom>
              <a:avLst/>
              <a:gdLst/>
              <a:ahLst/>
              <a:cxnLst/>
              <a:rect l="0" t="0" r="0" b="0"/>
              <a:pathLst>
                <a:path w="131683" h="242981">
                  <a:moveTo>
                    <a:pt x="7778" y="95581"/>
                  </a:moveTo>
                  <a:lnTo>
                    <a:pt x="31825" y="86005"/>
                  </a:lnTo>
                  <a:lnTo>
                    <a:pt x="92900" y="50917"/>
                  </a:lnTo>
                  <a:lnTo>
                    <a:pt x="128707" y="24887"/>
                  </a:lnTo>
                  <a:lnTo>
                    <a:pt x="131682" y="18036"/>
                  </a:lnTo>
                  <a:lnTo>
                    <a:pt x="131324" y="11129"/>
                  </a:lnTo>
                  <a:lnTo>
                    <a:pt x="128747" y="4184"/>
                  </a:lnTo>
                  <a:lnTo>
                    <a:pt x="122349" y="725"/>
                  </a:lnTo>
                  <a:lnTo>
                    <a:pt x="102763" y="0"/>
                  </a:lnTo>
                  <a:lnTo>
                    <a:pt x="71017" y="6169"/>
                  </a:lnTo>
                  <a:lnTo>
                    <a:pt x="44973" y="20995"/>
                  </a:lnTo>
                  <a:lnTo>
                    <a:pt x="22438" y="45795"/>
                  </a:lnTo>
                  <a:lnTo>
                    <a:pt x="6533" y="80959"/>
                  </a:lnTo>
                  <a:lnTo>
                    <a:pt x="0" y="121014"/>
                  </a:lnTo>
                  <a:lnTo>
                    <a:pt x="3654" y="162518"/>
                  </a:lnTo>
                  <a:lnTo>
                    <a:pt x="17735" y="198862"/>
                  </a:lnTo>
                  <a:lnTo>
                    <a:pt x="33260" y="214793"/>
                  </a:lnTo>
                  <a:lnTo>
                    <a:pt x="70949" y="242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001750" y="1547689"/>
              <a:ext cx="171273" cy="236447"/>
            </a:xfrm>
            <a:custGeom>
              <a:avLst/>
              <a:gdLst/>
              <a:ahLst/>
              <a:cxnLst/>
              <a:rect l="0" t="0" r="0" b="0"/>
              <a:pathLst>
                <a:path w="171273" h="236447">
                  <a:moveTo>
                    <a:pt x="104364" y="0"/>
                  </a:moveTo>
                  <a:lnTo>
                    <a:pt x="43253" y="35916"/>
                  </a:lnTo>
                  <a:lnTo>
                    <a:pt x="12557" y="57565"/>
                  </a:lnTo>
                  <a:lnTo>
                    <a:pt x="0" y="75887"/>
                  </a:lnTo>
                  <a:lnTo>
                    <a:pt x="863" y="83347"/>
                  </a:lnTo>
                  <a:lnTo>
                    <a:pt x="6117" y="89489"/>
                  </a:lnTo>
                  <a:lnTo>
                    <a:pt x="42583" y="107754"/>
                  </a:lnTo>
                  <a:lnTo>
                    <a:pt x="105471" y="126204"/>
                  </a:lnTo>
                  <a:lnTo>
                    <a:pt x="155145" y="140353"/>
                  </a:lnTo>
                  <a:lnTo>
                    <a:pt x="162784" y="147381"/>
                  </a:lnTo>
                  <a:lnTo>
                    <a:pt x="171272" y="167668"/>
                  </a:lnTo>
                  <a:lnTo>
                    <a:pt x="171196" y="177289"/>
                  </a:lnTo>
                  <a:lnTo>
                    <a:pt x="164873" y="194219"/>
                  </a:lnTo>
                  <a:lnTo>
                    <a:pt x="148159" y="222492"/>
                  </a:lnTo>
                  <a:lnTo>
                    <a:pt x="139410" y="229047"/>
                  </a:lnTo>
                  <a:lnTo>
                    <a:pt x="117210" y="236329"/>
                  </a:lnTo>
                  <a:lnTo>
                    <a:pt x="97985" y="236446"/>
                  </a:lnTo>
                  <a:lnTo>
                    <a:pt x="7277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92725" y="1358176"/>
              <a:ext cx="405568" cy="472546"/>
            </a:xfrm>
            <a:custGeom>
              <a:avLst/>
              <a:gdLst/>
              <a:ahLst/>
              <a:cxnLst/>
              <a:rect l="0" t="0" r="0" b="0"/>
              <a:pathLst>
                <a:path w="405568" h="472546">
                  <a:moveTo>
                    <a:pt x="197741" y="21057"/>
                  </a:moveTo>
                  <a:lnTo>
                    <a:pt x="145036" y="40185"/>
                  </a:lnTo>
                  <a:lnTo>
                    <a:pt x="121553" y="58830"/>
                  </a:lnTo>
                  <a:lnTo>
                    <a:pt x="68339" y="118371"/>
                  </a:lnTo>
                  <a:lnTo>
                    <a:pt x="50152" y="140346"/>
                  </a:lnTo>
                  <a:lnTo>
                    <a:pt x="22532" y="198995"/>
                  </a:lnTo>
                  <a:lnTo>
                    <a:pt x="5464" y="250397"/>
                  </a:lnTo>
                  <a:lnTo>
                    <a:pt x="0" y="300359"/>
                  </a:lnTo>
                  <a:lnTo>
                    <a:pt x="3970" y="354028"/>
                  </a:lnTo>
                  <a:lnTo>
                    <a:pt x="18145" y="395795"/>
                  </a:lnTo>
                  <a:lnTo>
                    <a:pt x="42752" y="424809"/>
                  </a:lnTo>
                  <a:lnTo>
                    <a:pt x="82508" y="454403"/>
                  </a:lnTo>
                  <a:lnTo>
                    <a:pt x="114855" y="467520"/>
                  </a:lnTo>
                  <a:lnTo>
                    <a:pt x="170233" y="472545"/>
                  </a:lnTo>
                  <a:lnTo>
                    <a:pt x="231562" y="467948"/>
                  </a:lnTo>
                  <a:lnTo>
                    <a:pt x="286397" y="447370"/>
                  </a:lnTo>
                  <a:lnTo>
                    <a:pt x="335426" y="408288"/>
                  </a:lnTo>
                  <a:lnTo>
                    <a:pt x="375908" y="346210"/>
                  </a:lnTo>
                  <a:lnTo>
                    <a:pt x="399051" y="291045"/>
                  </a:lnTo>
                  <a:lnTo>
                    <a:pt x="405567" y="243513"/>
                  </a:lnTo>
                  <a:lnTo>
                    <a:pt x="396320" y="192385"/>
                  </a:lnTo>
                  <a:lnTo>
                    <a:pt x="372234" y="132281"/>
                  </a:lnTo>
                  <a:lnTo>
                    <a:pt x="337992" y="74481"/>
                  </a:lnTo>
                  <a:lnTo>
                    <a:pt x="305847" y="42346"/>
                  </a:lnTo>
                  <a:lnTo>
                    <a:pt x="242422" y="12407"/>
                  </a:lnTo>
                  <a:lnTo>
                    <a:pt x="2082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04001" y="1594375"/>
              <a:ext cx="155181" cy="216527"/>
            </a:xfrm>
            <a:custGeom>
              <a:avLst/>
              <a:gdLst/>
              <a:ahLst/>
              <a:cxnLst/>
              <a:rect l="0" t="0" r="0" b="0"/>
              <a:pathLst>
                <a:path w="155181" h="216527">
                  <a:moveTo>
                    <a:pt x="28703" y="100713"/>
                  </a:moveTo>
                  <a:lnTo>
                    <a:pt x="90796" y="95123"/>
                  </a:lnTo>
                  <a:lnTo>
                    <a:pt x="132605" y="74349"/>
                  </a:lnTo>
                  <a:lnTo>
                    <a:pt x="149361" y="61309"/>
                  </a:lnTo>
                  <a:lnTo>
                    <a:pt x="153595" y="53387"/>
                  </a:lnTo>
                  <a:lnTo>
                    <a:pt x="155180" y="35225"/>
                  </a:lnTo>
                  <a:lnTo>
                    <a:pt x="148866" y="18575"/>
                  </a:lnTo>
                  <a:lnTo>
                    <a:pt x="143907" y="10859"/>
                  </a:lnTo>
                  <a:lnTo>
                    <a:pt x="135921" y="5715"/>
                  </a:lnTo>
                  <a:lnTo>
                    <a:pt x="114570" y="0"/>
                  </a:lnTo>
                  <a:lnTo>
                    <a:pt x="81831" y="2372"/>
                  </a:lnTo>
                  <a:lnTo>
                    <a:pt x="49904" y="10483"/>
                  </a:lnTo>
                  <a:lnTo>
                    <a:pt x="31886" y="26296"/>
                  </a:lnTo>
                  <a:lnTo>
                    <a:pt x="17250" y="48921"/>
                  </a:lnTo>
                  <a:lnTo>
                    <a:pt x="3603" y="87967"/>
                  </a:lnTo>
                  <a:lnTo>
                    <a:pt x="0" y="115325"/>
                  </a:lnTo>
                  <a:lnTo>
                    <a:pt x="4637" y="139962"/>
                  </a:lnTo>
                  <a:lnTo>
                    <a:pt x="26679" y="184375"/>
                  </a:lnTo>
                  <a:lnTo>
                    <a:pt x="43011" y="199507"/>
                  </a:lnTo>
                  <a:lnTo>
                    <a:pt x="70817" y="216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67100" y="1615168"/>
              <a:ext cx="239388" cy="405256"/>
            </a:xfrm>
            <a:custGeom>
              <a:avLst/>
              <a:gdLst/>
              <a:ahLst/>
              <a:cxnLst/>
              <a:rect l="0" t="0" r="0" b="0"/>
              <a:pathLst>
                <a:path w="239388" h="405256">
                  <a:moveTo>
                    <a:pt x="134102" y="79920"/>
                  </a:moveTo>
                  <a:lnTo>
                    <a:pt x="134102" y="57563"/>
                  </a:lnTo>
                  <a:lnTo>
                    <a:pt x="127863" y="40348"/>
                  </a:lnTo>
                  <a:lnTo>
                    <a:pt x="104793" y="10232"/>
                  </a:lnTo>
                  <a:lnTo>
                    <a:pt x="85201" y="2154"/>
                  </a:lnTo>
                  <a:lnTo>
                    <a:pt x="73425" y="0"/>
                  </a:lnTo>
                  <a:lnTo>
                    <a:pt x="54102" y="3845"/>
                  </a:lnTo>
                  <a:lnTo>
                    <a:pt x="37715" y="14523"/>
                  </a:lnTo>
                  <a:lnTo>
                    <a:pt x="22633" y="30967"/>
                  </a:lnTo>
                  <a:lnTo>
                    <a:pt x="6578" y="65545"/>
                  </a:lnTo>
                  <a:lnTo>
                    <a:pt x="0" y="105426"/>
                  </a:lnTo>
                  <a:lnTo>
                    <a:pt x="4701" y="126741"/>
                  </a:lnTo>
                  <a:lnTo>
                    <a:pt x="9230" y="135700"/>
                  </a:lnTo>
                  <a:lnTo>
                    <a:pt x="16929" y="141673"/>
                  </a:lnTo>
                  <a:lnTo>
                    <a:pt x="37961" y="148310"/>
                  </a:lnTo>
                  <a:lnTo>
                    <a:pt x="47781" y="147740"/>
                  </a:lnTo>
                  <a:lnTo>
                    <a:pt x="64931" y="140868"/>
                  </a:lnTo>
                  <a:lnTo>
                    <a:pt x="109317" y="103983"/>
                  </a:lnTo>
                  <a:lnTo>
                    <a:pt x="114069" y="104151"/>
                  </a:lnTo>
                  <a:lnTo>
                    <a:pt x="117237" y="108942"/>
                  </a:lnTo>
                  <a:lnTo>
                    <a:pt x="122321" y="155842"/>
                  </a:lnTo>
                  <a:lnTo>
                    <a:pt x="123202" y="204451"/>
                  </a:lnTo>
                  <a:lnTo>
                    <a:pt x="123463" y="255898"/>
                  </a:lnTo>
                  <a:lnTo>
                    <a:pt x="123541" y="308186"/>
                  </a:lnTo>
                  <a:lnTo>
                    <a:pt x="130803" y="369851"/>
                  </a:lnTo>
                  <a:lnTo>
                    <a:pt x="134294" y="404731"/>
                  </a:lnTo>
                  <a:lnTo>
                    <a:pt x="136570" y="405255"/>
                  </a:lnTo>
                  <a:lnTo>
                    <a:pt x="142218" y="396479"/>
                  </a:lnTo>
                  <a:lnTo>
                    <a:pt x="164402" y="352367"/>
                  </a:lnTo>
                  <a:lnTo>
                    <a:pt x="180324" y="338268"/>
                  </a:lnTo>
                  <a:lnTo>
                    <a:pt x="239387" y="311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00421" y="1610860"/>
              <a:ext cx="174523" cy="181370"/>
            </a:xfrm>
            <a:custGeom>
              <a:avLst/>
              <a:gdLst/>
              <a:ahLst/>
              <a:cxnLst/>
              <a:rect l="0" t="0" r="0" b="0"/>
              <a:pathLst>
                <a:path w="174523" h="181370">
                  <a:moveTo>
                    <a:pt x="6066" y="0"/>
                  </a:moveTo>
                  <a:lnTo>
                    <a:pt x="2946" y="42691"/>
                  </a:lnTo>
                  <a:lnTo>
                    <a:pt x="0" y="64597"/>
                  </a:lnTo>
                  <a:lnTo>
                    <a:pt x="10625" y="124912"/>
                  </a:lnTo>
                  <a:lnTo>
                    <a:pt x="26004" y="157503"/>
                  </a:lnTo>
                  <a:lnTo>
                    <a:pt x="41834" y="172557"/>
                  </a:lnTo>
                  <a:lnTo>
                    <a:pt x="50968" y="178209"/>
                  </a:lnTo>
                  <a:lnTo>
                    <a:pt x="73595" y="181369"/>
                  </a:lnTo>
                  <a:lnTo>
                    <a:pt x="86181" y="180574"/>
                  </a:lnTo>
                  <a:lnTo>
                    <a:pt x="109523" y="170332"/>
                  </a:lnTo>
                  <a:lnTo>
                    <a:pt x="129255" y="154082"/>
                  </a:lnTo>
                  <a:lnTo>
                    <a:pt x="151456" y="115054"/>
                  </a:lnTo>
                  <a:lnTo>
                    <a:pt x="169578" y="57005"/>
                  </a:lnTo>
                  <a:lnTo>
                    <a:pt x="17452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151878" y="1637075"/>
              <a:ext cx="217864" cy="173827"/>
            </a:xfrm>
            <a:custGeom>
              <a:avLst/>
              <a:gdLst/>
              <a:ahLst/>
              <a:cxnLst/>
              <a:rect l="0" t="0" r="0" b="0"/>
              <a:pathLst>
                <a:path w="217864" h="173827">
                  <a:moveTo>
                    <a:pt x="123106" y="47484"/>
                  </a:moveTo>
                  <a:lnTo>
                    <a:pt x="117517" y="30716"/>
                  </a:lnTo>
                  <a:lnTo>
                    <a:pt x="105415" y="16245"/>
                  </a:lnTo>
                  <a:lnTo>
                    <a:pt x="97274" y="9111"/>
                  </a:lnTo>
                  <a:lnTo>
                    <a:pt x="72631" y="1183"/>
                  </a:lnTo>
                  <a:lnTo>
                    <a:pt x="45691" y="0"/>
                  </a:lnTo>
                  <a:lnTo>
                    <a:pt x="25918" y="7273"/>
                  </a:lnTo>
                  <a:lnTo>
                    <a:pt x="12451" y="24543"/>
                  </a:lnTo>
                  <a:lnTo>
                    <a:pt x="3736" y="47817"/>
                  </a:lnTo>
                  <a:lnTo>
                    <a:pt x="0" y="86057"/>
                  </a:lnTo>
                  <a:lnTo>
                    <a:pt x="3272" y="109081"/>
                  </a:lnTo>
                  <a:lnTo>
                    <a:pt x="14864" y="127893"/>
                  </a:lnTo>
                  <a:lnTo>
                    <a:pt x="31715" y="142883"/>
                  </a:lnTo>
                  <a:lnTo>
                    <a:pt x="50902" y="153444"/>
                  </a:lnTo>
                  <a:lnTo>
                    <a:pt x="71128" y="155799"/>
                  </a:lnTo>
                  <a:lnTo>
                    <a:pt x="81435" y="154789"/>
                  </a:lnTo>
                  <a:lnTo>
                    <a:pt x="89476" y="150606"/>
                  </a:lnTo>
                  <a:lnTo>
                    <a:pt x="101530" y="136600"/>
                  </a:lnTo>
                  <a:lnTo>
                    <a:pt x="114894" y="108984"/>
                  </a:lnTo>
                  <a:lnTo>
                    <a:pt x="119971" y="104862"/>
                  </a:lnTo>
                  <a:lnTo>
                    <a:pt x="125695" y="104453"/>
                  </a:lnTo>
                  <a:lnTo>
                    <a:pt x="131851" y="106521"/>
                  </a:lnTo>
                  <a:lnTo>
                    <a:pt x="189464" y="159914"/>
                  </a:lnTo>
                  <a:lnTo>
                    <a:pt x="217863" y="1738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24579" y="1368704"/>
              <a:ext cx="39920" cy="410613"/>
            </a:xfrm>
            <a:custGeom>
              <a:avLst/>
              <a:gdLst/>
              <a:ahLst/>
              <a:cxnLst/>
              <a:rect l="0" t="0" r="0" b="0"/>
              <a:pathLst>
                <a:path w="39920" h="410613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6998" y="167459"/>
                  </a:lnTo>
                  <a:lnTo>
                    <a:pt x="13527" y="220153"/>
                  </a:lnTo>
                  <a:lnTo>
                    <a:pt x="17281" y="282170"/>
                  </a:lnTo>
                  <a:lnTo>
                    <a:pt x="26955" y="344036"/>
                  </a:lnTo>
                  <a:lnTo>
                    <a:pt x="37011" y="390745"/>
                  </a:lnTo>
                  <a:lnTo>
                    <a:pt x="39919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35612" y="1600331"/>
              <a:ext cx="130455" cy="168457"/>
            </a:xfrm>
            <a:custGeom>
              <a:avLst/>
              <a:gdLst/>
              <a:ahLst/>
              <a:cxnLst/>
              <a:rect l="0" t="0" r="0" b="0"/>
              <a:pathLst>
                <a:path w="130455" h="168457">
                  <a:moveTo>
                    <a:pt x="123683" y="0"/>
                  </a:moveTo>
                  <a:lnTo>
                    <a:pt x="101327" y="0"/>
                  </a:lnTo>
                  <a:lnTo>
                    <a:pt x="84111" y="6239"/>
                  </a:lnTo>
                  <a:lnTo>
                    <a:pt x="23520" y="40433"/>
                  </a:lnTo>
                  <a:lnTo>
                    <a:pt x="1328" y="60204"/>
                  </a:lnTo>
                  <a:lnTo>
                    <a:pt x="0" y="65872"/>
                  </a:lnTo>
                  <a:lnTo>
                    <a:pt x="2623" y="70821"/>
                  </a:lnTo>
                  <a:lnTo>
                    <a:pt x="7881" y="75290"/>
                  </a:lnTo>
                  <a:lnTo>
                    <a:pt x="70503" y="98098"/>
                  </a:lnTo>
                  <a:lnTo>
                    <a:pt x="111879" y="120676"/>
                  </a:lnTo>
                  <a:lnTo>
                    <a:pt x="128575" y="133962"/>
                  </a:lnTo>
                  <a:lnTo>
                    <a:pt x="130454" y="139611"/>
                  </a:lnTo>
                  <a:lnTo>
                    <a:pt x="128197" y="144547"/>
                  </a:lnTo>
                  <a:lnTo>
                    <a:pt x="123183" y="149007"/>
                  </a:lnTo>
                  <a:lnTo>
                    <a:pt x="93770" y="160874"/>
                  </a:lnTo>
                  <a:lnTo>
                    <a:pt x="4998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55415" y="1379233"/>
              <a:ext cx="333390" cy="388199"/>
            </a:xfrm>
            <a:custGeom>
              <a:avLst/>
              <a:gdLst/>
              <a:ahLst/>
              <a:cxnLst/>
              <a:rect l="0" t="0" r="0" b="0"/>
              <a:pathLst>
                <a:path w="333390" h="388199">
                  <a:moveTo>
                    <a:pt x="172419" y="10528"/>
                  </a:moveTo>
                  <a:lnTo>
                    <a:pt x="113802" y="30772"/>
                  </a:lnTo>
                  <a:lnTo>
                    <a:pt x="84601" y="49931"/>
                  </a:lnTo>
                  <a:lnTo>
                    <a:pt x="43409" y="107239"/>
                  </a:lnTo>
                  <a:lnTo>
                    <a:pt x="26174" y="135399"/>
                  </a:lnTo>
                  <a:lnTo>
                    <a:pt x="9894" y="184137"/>
                  </a:lnTo>
                  <a:lnTo>
                    <a:pt x="0" y="235623"/>
                  </a:lnTo>
                  <a:lnTo>
                    <a:pt x="4609" y="286753"/>
                  </a:lnTo>
                  <a:lnTo>
                    <a:pt x="20272" y="329719"/>
                  </a:lnTo>
                  <a:lnTo>
                    <a:pt x="53395" y="374107"/>
                  </a:lnTo>
                  <a:lnTo>
                    <a:pt x="73506" y="382689"/>
                  </a:lnTo>
                  <a:lnTo>
                    <a:pt x="124544" y="388198"/>
                  </a:lnTo>
                  <a:lnTo>
                    <a:pt x="186922" y="380881"/>
                  </a:lnTo>
                  <a:lnTo>
                    <a:pt x="231179" y="369177"/>
                  </a:lnTo>
                  <a:lnTo>
                    <a:pt x="259756" y="353591"/>
                  </a:lnTo>
                  <a:lnTo>
                    <a:pt x="290973" y="319497"/>
                  </a:lnTo>
                  <a:lnTo>
                    <a:pt x="321313" y="264885"/>
                  </a:lnTo>
                  <a:lnTo>
                    <a:pt x="333389" y="217174"/>
                  </a:lnTo>
                  <a:lnTo>
                    <a:pt x="329428" y="171713"/>
                  </a:lnTo>
                  <a:lnTo>
                    <a:pt x="313956" y="125227"/>
                  </a:lnTo>
                  <a:lnTo>
                    <a:pt x="280904" y="78910"/>
                  </a:lnTo>
                  <a:lnTo>
                    <a:pt x="251907" y="50639"/>
                  </a:lnTo>
                  <a:lnTo>
                    <a:pt x="191890" y="18941"/>
                  </a:lnTo>
                  <a:lnTo>
                    <a:pt x="131713" y="6047"/>
                  </a:lnTo>
                  <a:lnTo>
                    <a:pt x="78874" y="796"/>
                  </a:lnTo>
                  <a:lnTo>
                    <a:pt x="671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034720" y="2755693"/>
            <a:ext cx="1894556" cy="316989"/>
            <a:chOff x="2034720" y="2755693"/>
            <a:chExt cx="1894556" cy="316989"/>
          </a:xfrm>
        </p:grpSpPr>
        <p:sp>
          <p:nvSpPr>
            <p:cNvPr id="72" name="Freeform 71"/>
            <p:cNvSpPr/>
            <p:nvPr/>
          </p:nvSpPr>
          <p:spPr>
            <a:xfrm>
              <a:off x="2034720" y="2803425"/>
              <a:ext cx="218379" cy="225894"/>
            </a:xfrm>
            <a:custGeom>
              <a:avLst/>
              <a:gdLst/>
              <a:ahLst/>
              <a:cxnLst/>
              <a:rect l="0" t="0" r="0" b="0"/>
              <a:pathLst>
                <a:path w="218379" h="225894">
                  <a:moveTo>
                    <a:pt x="165735" y="70854"/>
                  </a:moveTo>
                  <a:lnTo>
                    <a:pt x="165735" y="48498"/>
                  </a:lnTo>
                  <a:lnTo>
                    <a:pt x="159497" y="31282"/>
                  </a:lnTo>
                  <a:lnTo>
                    <a:pt x="154557" y="23416"/>
                  </a:lnTo>
                  <a:lnTo>
                    <a:pt x="139710" y="11556"/>
                  </a:lnTo>
                  <a:lnTo>
                    <a:pt x="120244" y="3555"/>
                  </a:lnTo>
                  <a:lnTo>
                    <a:pt x="95994" y="0"/>
                  </a:lnTo>
                  <a:lnTo>
                    <a:pt x="75858" y="4658"/>
                  </a:lnTo>
                  <a:lnTo>
                    <a:pt x="43867" y="26713"/>
                  </a:lnTo>
                  <a:lnTo>
                    <a:pt x="16187" y="54769"/>
                  </a:lnTo>
                  <a:lnTo>
                    <a:pt x="6463" y="73064"/>
                  </a:lnTo>
                  <a:lnTo>
                    <a:pt x="0" y="108684"/>
                  </a:lnTo>
                  <a:lnTo>
                    <a:pt x="6223" y="154236"/>
                  </a:lnTo>
                  <a:lnTo>
                    <a:pt x="16567" y="185247"/>
                  </a:lnTo>
                  <a:lnTo>
                    <a:pt x="27689" y="202024"/>
                  </a:lnTo>
                  <a:lnTo>
                    <a:pt x="43550" y="214160"/>
                  </a:lnTo>
                  <a:lnTo>
                    <a:pt x="63468" y="222283"/>
                  </a:lnTo>
                  <a:lnTo>
                    <a:pt x="87918" y="225893"/>
                  </a:lnTo>
                  <a:lnTo>
                    <a:pt x="111263" y="221259"/>
                  </a:lnTo>
                  <a:lnTo>
                    <a:pt x="141017" y="205496"/>
                  </a:lnTo>
                  <a:lnTo>
                    <a:pt x="149256" y="199220"/>
                  </a:lnTo>
                  <a:lnTo>
                    <a:pt x="161531" y="179768"/>
                  </a:lnTo>
                  <a:lnTo>
                    <a:pt x="178943" y="134742"/>
                  </a:lnTo>
                  <a:lnTo>
                    <a:pt x="180184" y="113287"/>
                  </a:lnTo>
                  <a:lnTo>
                    <a:pt x="178878" y="102652"/>
                  </a:lnTo>
                  <a:lnTo>
                    <a:pt x="176837" y="100242"/>
                  </a:lnTo>
                  <a:lnTo>
                    <a:pt x="174306" y="103314"/>
                  </a:lnTo>
                  <a:lnTo>
                    <a:pt x="171449" y="110042"/>
                  </a:lnTo>
                  <a:lnTo>
                    <a:pt x="173018" y="141867"/>
                  </a:lnTo>
                  <a:lnTo>
                    <a:pt x="180891" y="175343"/>
                  </a:lnTo>
                  <a:lnTo>
                    <a:pt x="196223" y="201900"/>
                  </a:lnTo>
                  <a:lnTo>
                    <a:pt x="205801" y="210985"/>
                  </a:lnTo>
                  <a:lnTo>
                    <a:pt x="218378" y="218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83526" y="2916393"/>
              <a:ext cx="32785" cy="34173"/>
            </a:xfrm>
            <a:custGeom>
              <a:avLst/>
              <a:gdLst/>
              <a:ahLst/>
              <a:cxnLst/>
              <a:rect l="0" t="0" r="0" b="0"/>
              <a:pathLst>
                <a:path w="32785" h="34173">
                  <a:moveTo>
                    <a:pt x="32784" y="0"/>
                  </a:moveTo>
                  <a:lnTo>
                    <a:pt x="16017" y="5590"/>
                  </a:lnTo>
                  <a:lnTo>
                    <a:pt x="4665" y="17692"/>
                  </a:lnTo>
                  <a:lnTo>
                    <a:pt x="0" y="25833"/>
                  </a:lnTo>
                  <a:lnTo>
                    <a:pt x="1570" y="30090"/>
                  </a:lnTo>
                  <a:lnTo>
                    <a:pt x="7295" y="31759"/>
                  </a:lnTo>
                  <a:lnTo>
                    <a:pt x="15792" y="31701"/>
                  </a:lnTo>
                  <a:lnTo>
                    <a:pt x="17946" y="30493"/>
                  </a:lnTo>
                  <a:lnTo>
                    <a:pt x="15873" y="28517"/>
                  </a:lnTo>
                  <a:lnTo>
                    <a:pt x="10982" y="26031"/>
                  </a:lnTo>
                  <a:lnTo>
                    <a:pt x="10061" y="26713"/>
                  </a:lnTo>
                  <a:lnTo>
                    <a:pt x="15276" y="33710"/>
                  </a:lnTo>
                  <a:lnTo>
                    <a:pt x="18773" y="34172"/>
                  </a:lnTo>
                  <a:lnTo>
                    <a:pt x="22273" y="32140"/>
                  </a:lnTo>
                  <a:lnTo>
                    <a:pt x="3278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01300" y="2800580"/>
              <a:ext cx="250588" cy="238467"/>
            </a:xfrm>
            <a:custGeom>
              <a:avLst/>
              <a:gdLst/>
              <a:ahLst/>
              <a:cxnLst/>
              <a:rect l="0" t="0" r="0" b="0"/>
              <a:pathLst>
                <a:path w="250588" h="238467">
                  <a:moveTo>
                    <a:pt x="120337" y="0"/>
                  </a:moveTo>
                  <a:lnTo>
                    <a:pt x="77645" y="14572"/>
                  </a:lnTo>
                  <a:lnTo>
                    <a:pt x="58079" y="27534"/>
                  </a:lnTo>
                  <a:lnTo>
                    <a:pt x="35080" y="54561"/>
                  </a:lnTo>
                  <a:lnTo>
                    <a:pt x="8559" y="115982"/>
                  </a:lnTo>
                  <a:lnTo>
                    <a:pt x="0" y="147449"/>
                  </a:lnTo>
                  <a:lnTo>
                    <a:pt x="1733" y="168478"/>
                  </a:lnTo>
                  <a:lnTo>
                    <a:pt x="9522" y="186403"/>
                  </a:lnTo>
                  <a:lnTo>
                    <a:pt x="14875" y="194459"/>
                  </a:lnTo>
                  <a:lnTo>
                    <a:pt x="30181" y="206529"/>
                  </a:lnTo>
                  <a:lnTo>
                    <a:pt x="81168" y="233651"/>
                  </a:lnTo>
                  <a:lnTo>
                    <a:pt x="125629" y="238466"/>
                  </a:lnTo>
                  <a:lnTo>
                    <a:pt x="167788" y="231833"/>
                  </a:lnTo>
                  <a:lnTo>
                    <a:pt x="201857" y="215570"/>
                  </a:lnTo>
                  <a:lnTo>
                    <a:pt x="219349" y="202654"/>
                  </a:lnTo>
                  <a:lnTo>
                    <a:pt x="236761" y="176639"/>
                  </a:lnTo>
                  <a:lnTo>
                    <a:pt x="249330" y="146704"/>
                  </a:lnTo>
                  <a:lnTo>
                    <a:pt x="250587" y="126033"/>
                  </a:lnTo>
                  <a:lnTo>
                    <a:pt x="241862" y="84167"/>
                  </a:lnTo>
                  <a:lnTo>
                    <a:pt x="229330" y="66263"/>
                  </a:lnTo>
                  <a:lnTo>
                    <a:pt x="183508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05948" y="286375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1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27005" y="293745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6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61380" y="2755693"/>
              <a:ext cx="367896" cy="316989"/>
            </a:xfrm>
            <a:custGeom>
              <a:avLst/>
              <a:gdLst/>
              <a:ahLst/>
              <a:cxnLst/>
              <a:rect l="0" t="0" r="0" b="0"/>
              <a:pathLst>
                <a:path w="367896" h="316989">
                  <a:moveTo>
                    <a:pt x="165708" y="13301"/>
                  </a:moveTo>
                  <a:lnTo>
                    <a:pt x="154530" y="2123"/>
                  </a:lnTo>
                  <a:lnTo>
                    <a:pt x="147727" y="0"/>
                  </a:lnTo>
                  <a:lnTo>
                    <a:pt x="121386" y="2601"/>
                  </a:lnTo>
                  <a:lnTo>
                    <a:pt x="101555" y="7766"/>
                  </a:lnTo>
                  <a:lnTo>
                    <a:pt x="70661" y="28429"/>
                  </a:lnTo>
                  <a:lnTo>
                    <a:pt x="37186" y="68022"/>
                  </a:lnTo>
                  <a:lnTo>
                    <a:pt x="6526" y="127771"/>
                  </a:lnTo>
                  <a:lnTo>
                    <a:pt x="0" y="165891"/>
                  </a:lnTo>
                  <a:lnTo>
                    <a:pt x="3655" y="206822"/>
                  </a:lnTo>
                  <a:lnTo>
                    <a:pt x="23776" y="254169"/>
                  </a:lnTo>
                  <a:lnTo>
                    <a:pt x="36727" y="275941"/>
                  </a:lnTo>
                  <a:lnTo>
                    <a:pt x="53400" y="291077"/>
                  </a:lnTo>
                  <a:lnTo>
                    <a:pt x="92701" y="310326"/>
                  </a:lnTo>
                  <a:lnTo>
                    <a:pt x="143834" y="316988"/>
                  </a:lnTo>
                  <a:lnTo>
                    <a:pt x="205927" y="315185"/>
                  </a:lnTo>
                  <a:lnTo>
                    <a:pt x="246255" y="303959"/>
                  </a:lnTo>
                  <a:lnTo>
                    <a:pt x="308159" y="271289"/>
                  </a:lnTo>
                  <a:lnTo>
                    <a:pt x="350597" y="228773"/>
                  </a:lnTo>
                  <a:lnTo>
                    <a:pt x="366849" y="189969"/>
                  </a:lnTo>
                  <a:lnTo>
                    <a:pt x="367895" y="141426"/>
                  </a:lnTo>
                  <a:lnTo>
                    <a:pt x="356598" y="89433"/>
                  </a:lnTo>
                  <a:lnTo>
                    <a:pt x="338341" y="56136"/>
                  </a:lnTo>
                  <a:lnTo>
                    <a:pt x="320812" y="34679"/>
                  </a:lnTo>
                  <a:lnTo>
                    <a:pt x="295084" y="22802"/>
                  </a:lnTo>
                  <a:lnTo>
                    <a:pt x="253954" y="16117"/>
                  </a:lnTo>
                  <a:lnTo>
                    <a:pt x="218350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170194" y="3411233"/>
            <a:ext cx="1754654" cy="327231"/>
            <a:chOff x="2170194" y="3411233"/>
            <a:chExt cx="1754654" cy="327231"/>
          </a:xfrm>
        </p:grpSpPr>
        <p:sp>
          <p:nvSpPr>
            <p:cNvPr id="79" name="Freeform 78"/>
            <p:cNvSpPr/>
            <p:nvPr/>
          </p:nvSpPr>
          <p:spPr>
            <a:xfrm>
              <a:off x="2170194" y="3421761"/>
              <a:ext cx="181607" cy="316703"/>
            </a:xfrm>
            <a:custGeom>
              <a:avLst/>
              <a:gdLst/>
              <a:ahLst/>
              <a:cxnLst/>
              <a:rect l="0" t="0" r="0" b="0"/>
              <a:pathLst>
                <a:path w="181607" h="316703">
                  <a:moveTo>
                    <a:pt x="40790" y="0"/>
                  </a:moveTo>
                  <a:lnTo>
                    <a:pt x="16744" y="17981"/>
                  </a:lnTo>
                  <a:lnTo>
                    <a:pt x="0" y="38473"/>
                  </a:lnTo>
                  <a:lnTo>
                    <a:pt x="728" y="38517"/>
                  </a:lnTo>
                  <a:lnTo>
                    <a:pt x="18709" y="21776"/>
                  </a:lnTo>
                  <a:lnTo>
                    <a:pt x="37605" y="15528"/>
                  </a:lnTo>
                  <a:lnTo>
                    <a:pt x="49195" y="13861"/>
                  </a:lnTo>
                  <a:lnTo>
                    <a:pt x="68312" y="18249"/>
                  </a:lnTo>
                  <a:lnTo>
                    <a:pt x="76686" y="22695"/>
                  </a:lnTo>
                  <a:lnTo>
                    <a:pt x="89109" y="36993"/>
                  </a:lnTo>
                  <a:lnTo>
                    <a:pt x="94060" y="45719"/>
                  </a:lnTo>
                  <a:lnTo>
                    <a:pt x="96441" y="64773"/>
                  </a:lnTo>
                  <a:lnTo>
                    <a:pt x="88437" y="105601"/>
                  </a:lnTo>
                  <a:lnTo>
                    <a:pt x="83083" y="113685"/>
                  </a:lnTo>
                  <a:lnTo>
                    <a:pt x="65800" y="128311"/>
                  </a:lnTo>
                  <a:lnTo>
                    <a:pt x="67992" y="128824"/>
                  </a:lnTo>
                  <a:lnTo>
                    <a:pt x="72962" y="127997"/>
                  </a:lnTo>
                  <a:lnTo>
                    <a:pt x="96726" y="132422"/>
                  </a:lnTo>
                  <a:lnTo>
                    <a:pt x="135027" y="152803"/>
                  </a:lnTo>
                  <a:lnTo>
                    <a:pt x="151304" y="165789"/>
                  </a:lnTo>
                  <a:lnTo>
                    <a:pt x="168031" y="191842"/>
                  </a:lnTo>
                  <a:lnTo>
                    <a:pt x="180397" y="227378"/>
                  </a:lnTo>
                  <a:lnTo>
                    <a:pt x="181606" y="250796"/>
                  </a:lnTo>
                  <a:lnTo>
                    <a:pt x="180291" y="261954"/>
                  </a:lnTo>
                  <a:lnTo>
                    <a:pt x="169471" y="280591"/>
                  </a:lnTo>
                  <a:lnTo>
                    <a:pt x="140529" y="304237"/>
                  </a:lnTo>
                  <a:lnTo>
                    <a:pt x="128340" y="311619"/>
                  </a:lnTo>
                  <a:lnTo>
                    <a:pt x="102318" y="316702"/>
                  </a:lnTo>
                  <a:lnTo>
                    <a:pt x="67599" y="312987"/>
                  </a:lnTo>
                  <a:lnTo>
                    <a:pt x="4079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36169" y="3527046"/>
              <a:ext cx="53842" cy="43795"/>
            </a:xfrm>
            <a:custGeom>
              <a:avLst/>
              <a:gdLst/>
              <a:ahLst/>
              <a:cxnLst/>
              <a:rect l="0" t="0" r="0" b="0"/>
              <a:pathLst>
                <a:path w="53842" h="43795">
                  <a:moveTo>
                    <a:pt x="32784" y="0"/>
                  </a:moveTo>
                  <a:lnTo>
                    <a:pt x="16016" y="5589"/>
                  </a:lnTo>
                  <a:lnTo>
                    <a:pt x="4665" y="17692"/>
                  </a:lnTo>
                  <a:lnTo>
                    <a:pt x="0" y="25833"/>
                  </a:lnTo>
                  <a:lnTo>
                    <a:pt x="400" y="32430"/>
                  </a:lnTo>
                  <a:lnTo>
                    <a:pt x="4175" y="37998"/>
                  </a:lnTo>
                  <a:lnTo>
                    <a:pt x="10202" y="42879"/>
                  </a:lnTo>
                  <a:lnTo>
                    <a:pt x="16560" y="43794"/>
                  </a:lnTo>
                  <a:lnTo>
                    <a:pt x="29862" y="38572"/>
                  </a:lnTo>
                  <a:lnTo>
                    <a:pt x="33176" y="32734"/>
                  </a:lnTo>
                  <a:lnTo>
                    <a:pt x="33738" y="16888"/>
                  </a:lnTo>
                  <a:lnTo>
                    <a:pt x="29910" y="12429"/>
                  </a:lnTo>
                  <a:lnTo>
                    <a:pt x="23849" y="10626"/>
                  </a:lnTo>
                  <a:lnTo>
                    <a:pt x="16299" y="10593"/>
                  </a:lnTo>
                  <a:lnTo>
                    <a:pt x="12435" y="14081"/>
                  </a:lnTo>
                  <a:lnTo>
                    <a:pt x="11029" y="19916"/>
                  </a:lnTo>
                  <a:lnTo>
                    <a:pt x="11262" y="27316"/>
                  </a:lnTo>
                  <a:lnTo>
                    <a:pt x="16096" y="32249"/>
                  </a:lnTo>
                  <a:lnTo>
                    <a:pt x="33946" y="37730"/>
                  </a:lnTo>
                  <a:lnTo>
                    <a:pt x="40578" y="38021"/>
                  </a:lnTo>
                  <a:lnTo>
                    <a:pt x="44999" y="37046"/>
                  </a:lnTo>
                  <a:lnTo>
                    <a:pt x="5384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51161" y="3442818"/>
              <a:ext cx="227126" cy="266288"/>
            </a:xfrm>
            <a:custGeom>
              <a:avLst/>
              <a:gdLst/>
              <a:ahLst/>
              <a:cxnLst/>
              <a:rect l="0" t="0" r="0" b="0"/>
              <a:pathLst>
                <a:path w="227126" h="266288">
                  <a:moveTo>
                    <a:pt x="123118" y="0"/>
                  </a:moveTo>
                  <a:lnTo>
                    <a:pt x="60860" y="19128"/>
                  </a:lnTo>
                  <a:lnTo>
                    <a:pt x="44366" y="30338"/>
                  </a:lnTo>
                  <a:lnTo>
                    <a:pt x="32355" y="46239"/>
                  </a:lnTo>
                  <a:lnTo>
                    <a:pt x="7656" y="105647"/>
                  </a:lnTo>
                  <a:lnTo>
                    <a:pt x="0" y="140098"/>
                  </a:lnTo>
                  <a:lnTo>
                    <a:pt x="549" y="165211"/>
                  </a:lnTo>
                  <a:lnTo>
                    <a:pt x="19965" y="209929"/>
                  </a:lnTo>
                  <a:lnTo>
                    <a:pt x="46331" y="246968"/>
                  </a:lnTo>
                  <a:lnTo>
                    <a:pt x="72680" y="263989"/>
                  </a:lnTo>
                  <a:lnTo>
                    <a:pt x="95632" y="266287"/>
                  </a:lnTo>
                  <a:lnTo>
                    <a:pt x="119091" y="262239"/>
                  </a:lnTo>
                  <a:lnTo>
                    <a:pt x="175316" y="227416"/>
                  </a:lnTo>
                  <a:lnTo>
                    <a:pt x="206565" y="196784"/>
                  </a:lnTo>
                  <a:lnTo>
                    <a:pt x="213845" y="187341"/>
                  </a:lnTo>
                  <a:lnTo>
                    <a:pt x="221933" y="164371"/>
                  </a:lnTo>
                  <a:lnTo>
                    <a:pt x="227125" y="111497"/>
                  </a:lnTo>
                  <a:lnTo>
                    <a:pt x="221596" y="90109"/>
                  </a:lnTo>
                  <a:lnTo>
                    <a:pt x="198983" y="51725"/>
                  </a:lnTo>
                  <a:lnTo>
                    <a:pt x="182572" y="37417"/>
                  </a:lnTo>
                  <a:lnTo>
                    <a:pt x="14417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63834" y="345334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266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84891" y="3516518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7411" y="8333"/>
                  </a:lnTo>
                  <a:lnTo>
                    <a:pt x="48443" y="118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09074" y="3411233"/>
              <a:ext cx="315774" cy="301537"/>
            </a:xfrm>
            <a:custGeom>
              <a:avLst/>
              <a:gdLst/>
              <a:ahLst/>
              <a:cxnLst/>
              <a:rect l="0" t="0" r="0" b="0"/>
              <a:pathLst>
                <a:path w="315774" h="301537">
                  <a:moveTo>
                    <a:pt x="191713" y="21057"/>
                  </a:moveTo>
                  <a:lnTo>
                    <a:pt x="180535" y="9878"/>
                  </a:lnTo>
                  <a:lnTo>
                    <a:pt x="162569" y="4390"/>
                  </a:lnTo>
                  <a:lnTo>
                    <a:pt x="140156" y="3121"/>
                  </a:lnTo>
                  <a:lnTo>
                    <a:pt x="118496" y="6456"/>
                  </a:lnTo>
                  <a:lnTo>
                    <a:pt x="100291" y="14958"/>
                  </a:lnTo>
                  <a:lnTo>
                    <a:pt x="55065" y="54612"/>
                  </a:lnTo>
                  <a:lnTo>
                    <a:pt x="10717" y="115986"/>
                  </a:lnTo>
                  <a:lnTo>
                    <a:pt x="916" y="136947"/>
                  </a:lnTo>
                  <a:lnTo>
                    <a:pt x="0" y="179657"/>
                  </a:lnTo>
                  <a:lnTo>
                    <a:pt x="11341" y="229680"/>
                  </a:lnTo>
                  <a:lnTo>
                    <a:pt x="22251" y="251818"/>
                  </a:lnTo>
                  <a:lnTo>
                    <a:pt x="38018" y="267117"/>
                  </a:lnTo>
                  <a:lnTo>
                    <a:pt x="89325" y="296482"/>
                  </a:lnTo>
                  <a:lnTo>
                    <a:pt x="132650" y="301536"/>
                  </a:lnTo>
                  <a:lnTo>
                    <a:pt x="183036" y="293356"/>
                  </a:lnTo>
                  <a:lnTo>
                    <a:pt x="242043" y="275891"/>
                  </a:lnTo>
                  <a:lnTo>
                    <a:pt x="267197" y="257090"/>
                  </a:lnTo>
                  <a:lnTo>
                    <a:pt x="288298" y="229812"/>
                  </a:lnTo>
                  <a:lnTo>
                    <a:pt x="310353" y="178745"/>
                  </a:lnTo>
                  <a:lnTo>
                    <a:pt x="315773" y="136150"/>
                  </a:lnTo>
                  <a:lnTo>
                    <a:pt x="311790" y="97662"/>
                  </a:lnTo>
                  <a:lnTo>
                    <a:pt x="303182" y="78110"/>
                  </a:lnTo>
                  <a:lnTo>
                    <a:pt x="278592" y="46495"/>
                  </a:lnTo>
                  <a:lnTo>
                    <a:pt x="252551" y="24825"/>
                  </a:lnTo>
                  <a:lnTo>
                    <a:pt x="217018" y="9175"/>
                  </a:lnTo>
                  <a:lnTo>
                    <a:pt x="163090" y="1812"/>
                  </a:lnTo>
                  <a:lnTo>
                    <a:pt x="1074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35275" y="294797"/>
            <a:ext cx="2947279" cy="577345"/>
            <a:chOff x="635275" y="294797"/>
            <a:chExt cx="2947279" cy="577345"/>
          </a:xfrm>
        </p:grpSpPr>
        <p:sp>
          <p:nvSpPr>
            <p:cNvPr id="2" name="Freeform 1"/>
            <p:cNvSpPr/>
            <p:nvPr/>
          </p:nvSpPr>
          <p:spPr>
            <a:xfrm>
              <a:off x="635275" y="363341"/>
              <a:ext cx="277665" cy="508801"/>
            </a:xfrm>
            <a:custGeom>
              <a:avLst/>
              <a:gdLst/>
              <a:ahLst/>
              <a:cxnLst/>
              <a:rect l="0" t="0" r="0" b="0"/>
              <a:pathLst>
                <a:path w="277665" h="508801">
                  <a:moveTo>
                    <a:pt x="217533" y="15684"/>
                  </a:moveTo>
                  <a:lnTo>
                    <a:pt x="158916" y="15684"/>
                  </a:lnTo>
                  <a:lnTo>
                    <a:pt x="99199" y="7351"/>
                  </a:lnTo>
                  <a:lnTo>
                    <a:pt x="45070" y="0"/>
                  </a:lnTo>
                  <a:lnTo>
                    <a:pt x="23509" y="3255"/>
                  </a:lnTo>
                  <a:lnTo>
                    <a:pt x="14484" y="7398"/>
                  </a:lnTo>
                  <a:lnTo>
                    <a:pt x="8468" y="16009"/>
                  </a:lnTo>
                  <a:lnTo>
                    <a:pt x="0" y="54905"/>
                  </a:lnTo>
                  <a:lnTo>
                    <a:pt x="258" y="110563"/>
                  </a:lnTo>
                  <a:lnTo>
                    <a:pt x="5638" y="166617"/>
                  </a:lnTo>
                  <a:lnTo>
                    <a:pt x="13937" y="222750"/>
                  </a:lnTo>
                  <a:lnTo>
                    <a:pt x="15912" y="250823"/>
                  </a:lnTo>
                  <a:lnTo>
                    <a:pt x="18778" y="256671"/>
                  </a:lnTo>
                  <a:lnTo>
                    <a:pt x="23028" y="257061"/>
                  </a:lnTo>
                  <a:lnTo>
                    <a:pt x="33990" y="248135"/>
                  </a:lnTo>
                  <a:lnTo>
                    <a:pt x="54485" y="225719"/>
                  </a:lnTo>
                  <a:lnTo>
                    <a:pt x="72538" y="215098"/>
                  </a:lnTo>
                  <a:lnTo>
                    <a:pt x="113610" y="208131"/>
                  </a:lnTo>
                  <a:lnTo>
                    <a:pt x="157235" y="217245"/>
                  </a:lnTo>
                  <a:lnTo>
                    <a:pt x="199797" y="234763"/>
                  </a:lnTo>
                  <a:lnTo>
                    <a:pt x="221738" y="254213"/>
                  </a:lnTo>
                  <a:lnTo>
                    <a:pt x="261154" y="310005"/>
                  </a:lnTo>
                  <a:lnTo>
                    <a:pt x="274391" y="343096"/>
                  </a:lnTo>
                  <a:lnTo>
                    <a:pt x="277664" y="380847"/>
                  </a:lnTo>
                  <a:lnTo>
                    <a:pt x="265803" y="436385"/>
                  </a:lnTo>
                  <a:lnTo>
                    <a:pt x="250293" y="462690"/>
                  </a:lnTo>
                  <a:lnTo>
                    <a:pt x="225290" y="490892"/>
                  </a:lnTo>
                  <a:lnTo>
                    <a:pt x="202653" y="501798"/>
                  </a:lnTo>
                  <a:lnTo>
                    <a:pt x="149993" y="508800"/>
                  </a:lnTo>
                  <a:lnTo>
                    <a:pt x="92002" y="498844"/>
                  </a:lnTo>
                  <a:lnTo>
                    <a:pt x="59605" y="489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13247" y="589595"/>
              <a:ext cx="35382" cy="51092"/>
            </a:xfrm>
            <a:custGeom>
              <a:avLst/>
              <a:gdLst/>
              <a:ahLst/>
              <a:cxnLst/>
              <a:rect l="0" t="0" r="0" b="0"/>
              <a:pathLst>
                <a:path w="35382" h="51092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761" y="34898"/>
                  </a:lnTo>
                  <a:lnTo>
                    <a:pt x="4941" y="39643"/>
                  </a:lnTo>
                  <a:lnTo>
                    <a:pt x="11238" y="41637"/>
                  </a:lnTo>
                  <a:lnTo>
                    <a:pt x="18945" y="41796"/>
                  </a:lnTo>
                  <a:lnTo>
                    <a:pt x="25252" y="38393"/>
                  </a:lnTo>
                  <a:lnTo>
                    <a:pt x="35381" y="25252"/>
                  </a:lnTo>
                  <a:lnTo>
                    <a:pt x="35040" y="21514"/>
                  </a:lnTo>
                  <a:lnTo>
                    <a:pt x="31303" y="20192"/>
                  </a:lnTo>
                  <a:lnTo>
                    <a:pt x="25303" y="20481"/>
                  </a:lnTo>
                  <a:lnTo>
                    <a:pt x="12396" y="27040"/>
                  </a:lnTo>
                  <a:lnTo>
                    <a:pt x="5679" y="32065"/>
                  </a:lnTo>
                  <a:lnTo>
                    <a:pt x="3541" y="37754"/>
                  </a:lnTo>
                  <a:lnTo>
                    <a:pt x="4455" y="43887"/>
                  </a:lnTo>
                  <a:lnTo>
                    <a:pt x="7404" y="50315"/>
                  </a:lnTo>
                  <a:lnTo>
                    <a:pt x="10540" y="51091"/>
                  </a:lnTo>
                  <a:lnTo>
                    <a:pt x="13800" y="48099"/>
                  </a:lnTo>
                  <a:lnTo>
                    <a:pt x="20858" y="33359"/>
                  </a:lnTo>
                  <a:lnTo>
                    <a:pt x="238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89761" y="413457"/>
              <a:ext cx="291786" cy="418295"/>
            </a:xfrm>
            <a:custGeom>
              <a:avLst/>
              <a:gdLst/>
              <a:ahLst/>
              <a:cxnLst/>
              <a:rect l="0" t="0" r="0" b="0"/>
              <a:pathLst>
                <a:path w="291786" h="418295">
                  <a:moveTo>
                    <a:pt x="0" y="18211"/>
                  </a:moveTo>
                  <a:lnTo>
                    <a:pt x="57264" y="18211"/>
                  </a:lnTo>
                  <a:lnTo>
                    <a:pt x="118156" y="18211"/>
                  </a:lnTo>
                  <a:lnTo>
                    <a:pt x="169179" y="9805"/>
                  </a:lnTo>
                  <a:lnTo>
                    <a:pt x="230037" y="0"/>
                  </a:lnTo>
                  <a:lnTo>
                    <a:pt x="270150" y="1117"/>
                  </a:lnTo>
                  <a:lnTo>
                    <a:pt x="281876" y="3305"/>
                  </a:lnTo>
                  <a:lnTo>
                    <a:pt x="288523" y="9444"/>
                  </a:lnTo>
                  <a:lnTo>
                    <a:pt x="291785" y="18215"/>
                  </a:lnTo>
                  <a:lnTo>
                    <a:pt x="290786" y="52917"/>
                  </a:lnTo>
                  <a:lnTo>
                    <a:pt x="284826" y="78090"/>
                  </a:lnTo>
                  <a:lnTo>
                    <a:pt x="260932" y="133591"/>
                  </a:lnTo>
                  <a:lnTo>
                    <a:pt x="237502" y="185628"/>
                  </a:lnTo>
                  <a:lnTo>
                    <a:pt x="213464" y="247900"/>
                  </a:lnTo>
                  <a:lnTo>
                    <a:pt x="197104" y="305607"/>
                  </a:lnTo>
                  <a:lnTo>
                    <a:pt x="179060" y="364677"/>
                  </a:lnTo>
                  <a:lnTo>
                    <a:pt x="168456" y="418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00414" y="49483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1141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42528" y="61065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21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74197" y="294797"/>
              <a:ext cx="369492" cy="515898"/>
            </a:xfrm>
            <a:custGeom>
              <a:avLst/>
              <a:gdLst/>
              <a:ahLst/>
              <a:cxnLst/>
              <a:rect l="0" t="0" r="0" b="0"/>
              <a:pathLst>
                <a:path w="369492" h="515898">
                  <a:moveTo>
                    <a:pt x="0" y="0"/>
                  </a:moveTo>
                  <a:lnTo>
                    <a:pt x="48930" y="3120"/>
                  </a:lnTo>
                  <a:lnTo>
                    <a:pt x="102472" y="14655"/>
                  </a:lnTo>
                  <a:lnTo>
                    <a:pt x="152804" y="24750"/>
                  </a:lnTo>
                  <a:lnTo>
                    <a:pt x="206582" y="29560"/>
                  </a:lnTo>
                  <a:lnTo>
                    <a:pt x="268750" y="31186"/>
                  </a:lnTo>
                  <a:lnTo>
                    <a:pt x="326090" y="31507"/>
                  </a:lnTo>
                  <a:lnTo>
                    <a:pt x="340226" y="31533"/>
                  </a:lnTo>
                  <a:lnTo>
                    <a:pt x="350819" y="35060"/>
                  </a:lnTo>
                  <a:lnTo>
                    <a:pt x="365710" y="48338"/>
                  </a:lnTo>
                  <a:lnTo>
                    <a:pt x="368978" y="56792"/>
                  </a:lnTo>
                  <a:lnTo>
                    <a:pt x="369491" y="75544"/>
                  </a:lnTo>
                  <a:lnTo>
                    <a:pt x="359118" y="124584"/>
                  </a:lnTo>
                  <a:lnTo>
                    <a:pt x="332632" y="179331"/>
                  </a:lnTo>
                  <a:lnTo>
                    <a:pt x="293952" y="240794"/>
                  </a:lnTo>
                  <a:lnTo>
                    <a:pt x="268158" y="294789"/>
                  </a:lnTo>
                  <a:lnTo>
                    <a:pt x="248560" y="342499"/>
                  </a:lnTo>
                  <a:lnTo>
                    <a:pt x="229105" y="392510"/>
                  </a:lnTo>
                  <a:lnTo>
                    <a:pt x="211458" y="448804"/>
                  </a:lnTo>
                  <a:lnTo>
                    <a:pt x="202776" y="470870"/>
                  </a:lnTo>
                  <a:lnTo>
                    <a:pt x="178984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12474" y="562949"/>
              <a:ext cx="40791" cy="26588"/>
            </a:xfrm>
            <a:custGeom>
              <a:avLst/>
              <a:gdLst/>
              <a:ahLst/>
              <a:cxnLst/>
              <a:rect l="0" t="0" r="0" b="0"/>
              <a:pathLst>
                <a:path w="40791" h="26588">
                  <a:moveTo>
                    <a:pt x="40790" y="5589"/>
                  </a:moveTo>
                  <a:lnTo>
                    <a:pt x="24022" y="0"/>
                  </a:lnTo>
                  <a:lnTo>
                    <a:pt x="16743" y="693"/>
                  </a:lnTo>
                  <a:lnTo>
                    <a:pt x="2417" y="7703"/>
                  </a:lnTo>
                  <a:lnTo>
                    <a:pt x="0" y="12847"/>
                  </a:lnTo>
                  <a:lnTo>
                    <a:pt x="728" y="18617"/>
                  </a:lnTo>
                  <a:lnTo>
                    <a:pt x="3554" y="24803"/>
                  </a:lnTo>
                  <a:lnTo>
                    <a:pt x="7777" y="26587"/>
                  </a:lnTo>
                  <a:lnTo>
                    <a:pt x="12932" y="25437"/>
                  </a:lnTo>
                  <a:lnTo>
                    <a:pt x="18708" y="22331"/>
                  </a:lnTo>
                  <a:lnTo>
                    <a:pt x="21390" y="19090"/>
                  </a:lnTo>
                  <a:lnTo>
                    <a:pt x="22007" y="15760"/>
                  </a:lnTo>
                  <a:lnTo>
                    <a:pt x="1973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84891" y="305760"/>
              <a:ext cx="297663" cy="449847"/>
            </a:xfrm>
            <a:custGeom>
              <a:avLst/>
              <a:gdLst/>
              <a:ahLst/>
              <a:cxnLst/>
              <a:rect l="0" t="0" r="0" b="0"/>
              <a:pathLst>
                <a:path w="297663" h="449847">
                  <a:moveTo>
                    <a:pt x="231627" y="10094"/>
                  </a:moveTo>
                  <a:lnTo>
                    <a:pt x="173010" y="10094"/>
                  </a:lnTo>
                  <a:lnTo>
                    <a:pt x="118836" y="2859"/>
                  </a:lnTo>
                  <a:lnTo>
                    <a:pt x="63075" y="216"/>
                  </a:lnTo>
                  <a:lnTo>
                    <a:pt x="49069" y="0"/>
                  </a:lnTo>
                  <a:lnTo>
                    <a:pt x="38561" y="3365"/>
                  </a:lnTo>
                  <a:lnTo>
                    <a:pt x="23767" y="16462"/>
                  </a:lnTo>
                  <a:lnTo>
                    <a:pt x="16412" y="40221"/>
                  </a:lnTo>
                  <a:lnTo>
                    <a:pt x="11691" y="103133"/>
                  </a:lnTo>
                  <a:lnTo>
                    <a:pt x="9588" y="162310"/>
                  </a:lnTo>
                  <a:lnTo>
                    <a:pt x="5041" y="186540"/>
                  </a:lnTo>
                  <a:lnTo>
                    <a:pt x="6870" y="192066"/>
                  </a:lnTo>
                  <a:lnTo>
                    <a:pt x="11599" y="193410"/>
                  </a:lnTo>
                  <a:lnTo>
                    <a:pt x="74378" y="174678"/>
                  </a:lnTo>
                  <a:lnTo>
                    <a:pt x="116664" y="175583"/>
                  </a:lnTo>
                  <a:lnTo>
                    <a:pt x="167714" y="186370"/>
                  </a:lnTo>
                  <a:lnTo>
                    <a:pt x="205541" y="197505"/>
                  </a:lnTo>
                  <a:lnTo>
                    <a:pt x="240469" y="221636"/>
                  </a:lnTo>
                  <a:lnTo>
                    <a:pt x="269898" y="248932"/>
                  </a:lnTo>
                  <a:lnTo>
                    <a:pt x="289836" y="292495"/>
                  </a:lnTo>
                  <a:lnTo>
                    <a:pt x="297662" y="314590"/>
                  </a:lnTo>
                  <a:lnTo>
                    <a:pt x="295681" y="336109"/>
                  </a:lnTo>
                  <a:lnTo>
                    <a:pt x="276197" y="389072"/>
                  </a:lnTo>
                  <a:lnTo>
                    <a:pt x="264694" y="410156"/>
                  </a:lnTo>
                  <a:lnTo>
                    <a:pt x="245543" y="424986"/>
                  </a:lnTo>
                  <a:lnTo>
                    <a:pt x="195121" y="444038"/>
                  </a:lnTo>
                  <a:lnTo>
                    <a:pt x="154000" y="449846"/>
                  </a:lnTo>
                  <a:lnTo>
                    <a:pt x="97013" y="444573"/>
                  </a:lnTo>
                  <a:lnTo>
                    <a:pt x="50062" y="440256"/>
                  </a:lnTo>
                  <a:lnTo>
                    <a:pt x="0" y="420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18499" y="1916186"/>
            <a:ext cx="2745377" cy="779110"/>
            <a:chOff x="718499" y="1916186"/>
            <a:chExt cx="2745377" cy="779110"/>
          </a:xfrm>
        </p:grpSpPr>
        <p:sp>
          <p:nvSpPr>
            <p:cNvPr id="11" name="Freeform 10"/>
            <p:cNvSpPr/>
            <p:nvPr/>
          </p:nvSpPr>
          <p:spPr>
            <a:xfrm>
              <a:off x="718499" y="2063585"/>
              <a:ext cx="341909" cy="522069"/>
            </a:xfrm>
            <a:custGeom>
              <a:avLst/>
              <a:gdLst/>
              <a:ahLst/>
              <a:cxnLst/>
              <a:rect l="0" t="0" r="0" b="0"/>
              <a:pathLst>
                <a:path w="341909" h="522069">
                  <a:moveTo>
                    <a:pt x="281708" y="0"/>
                  </a:moveTo>
                  <a:lnTo>
                    <a:pt x="225493" y="34747"/>
                  </a:lnTo>
                  <a:lnTo>
                    <a:pt x="163802" y="48761"/>
                  </a:lnTo>
                  <a:lnTo>
                    <a:pt x="112632" y="48373"/>
                  </a:lnTo>
                  <a:lnTo>
                    <a:pt x="63545" y="43969"/>
                  </a:lnTo>
                  <a:lnTo>
                    <a:pt x="22485" y="45783"/>
                  </a:lnTo>
                  <a:lnTo>
                    <a:pt x="10626" y="48070"/>
                  </a:lnTo>
                  <a:lnTo>
                    <a:pt x="3891" y="53103"/>
                  </a:lnTo>
                  <a:lnTo>
                    <a:pt x="570" y="59969"/>
                  </a:lnTo>
                  <a:lnTo>
                    <a:pt x="0" y="78125"/>
                  </a:lnTo>
                  <a:lnTo>
                    <a:pt x="6687" y="141425"/>
                  </a:lnTo>
                  <a:lnTo>
                    <a:pt x="16131" y="202374"/>
                  </a:lnTo>
                  <a:lnTo>
                    <a:pt x="16919" y="215635"/>
                  </a:lnTo>
                  <a:lnTo>
                    <a:pt x="20954" y="223305"/>
                  </a:lnTo>
                  <a:lnTo>
                    <a:pt x="27154" y="227249"/>
                  </a:lnTo>
                  <a:lnTo>
                    <a:pt x="34796" y="228708"/>
                  </a:lnTo>
                  <a:lnTo>
                    <a:pt x="42231" y="226172"/>
                  </a:lnTo>
                  <a:lnTo>
                    <a:pt x="93508" y="194392"/>
                  </a:lnTo>
                  <a:lnTo>
                    <a:pt x="126509" y="184070"/>
                  </a:lnTo>
                  <a:lnTo>
                    <a:pt x="169952" y="181661"/>
                  </a:lnTo>
                  <a:lnTo>
                    <a:pt x="228213" y="193837"/>
                  </a:lnTo>
                  <a:lnTo>
                    <a:pt x="254809" y="209381"/>
                  </a:lnTo>
                  <a:lnTo>
                    <a:pt x="306138" y="257499"/>
                  </a:lnTo>
                  <a:lnTo>
                    <a:pt x="326121" y="286866"/>
                  </a:lnTo>
                  <a:lnTo>
                    <a:pt x="338801" y="324683"/>
                  </a:lnTo>
                  <a:lnTo>
                    <a:pt x="341908" y="365524"/>
                  </a:lnTo>
                  <a:lnTo>
                    <a:pt x="334770" y="406091"/>
                  </a:lnTo>
                  <a:lnTo>
                    <a:pt x="305405" y="462659"/>
                  </a:lnTo>
                  <a:lnTo>
                    <a:pt x="279371" y="489074"/>
                  </a:lnTo>
                  <a:lnTo>
                    <a:pt x="243841" y="511719"/>
                  </a:lnTo>
                  <a:lnTo>
                    <a:pt x="203677" y="522068"/>
                  </a:lnTo>
                  <a:lnTo>
                    <a:pt x="149354" y="518329"/>
                  </a:lnTo>
                  <a:lnTo>
                    <a:pt x="10272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06418" y="1989886"/>
              <a:ext cx="172816" cy="547482"/>
            </a:xfrm>
            <a:custGeom>
              <a:avLst/>
              <a:gdLst/>
              <a:ahLst/>
              <a:cxnLst/>
              <a:rect l="0" t="0" r="0" b="0"/>
              <a:pathLst>
                <a:path w="172816" h="547482">
                  <a:moveTo>
                    <a:pt x="172815" y="0"/>
                  </a:moveTo>
                  <a:lnTo>
                    <a:pt x="118940" y="37086"/>
                  </a:lnTo>
                  <a:lnTo>
                    <a:pt x="90561" y="64800"/>
                  </a:lnTo>
                  <a:lnTo>
                    <a:pt x="54065" y="126485"/>
                  </a:lnTo>
                  <a:lnTo>
                    <a:pt x="27383" y="179003"/>
                  </a:lnTo>
                  <a:lnTo>
                    <a:pt x="8950" y="229507"/>
                  </a:lnTo>
                  <a:lnTo>
                    <a:pt x="0" y="270643"/>
                  </a:lnTo>
                  <a:lnTo>
                    <a:pt x="6271" y="326464"/>
                  </a:lnTo>
                  <a:lnTo>
                    <a:pt x="18774" y="382551"/>
                  </a:lnTo>
                  <a:lnTo>
                    <a:pt x="35994" y="441274"/>
                  </a:lnTo>
                  <a:lnTo>
                    <a:pt x="55581" y="484128"/>
                  </a:lnTo>
                  <a:lnTo>
                    <a:pt x="71578" y="499047"/>
                  </a:lnTo>
                  <a:lnTo>
                    <a:pt x="132401" y="538629"/>
                  </a:lnTo>
                  <a:lnTo>
                    <a:pt x="151758" y="547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31875" y="2284683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20244" y="43963"/>
                  </a:lnTo>
                  <a:lnTo>
                    <a:pt x="73805" y="105084"/>
                  </a:lnTo>
                  <a:lnTo>
                    <a:pt x="107639" y="138014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21347" y="2284683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147399" y="0"/>
                  </a:moveTo>
                  <a:lnTo>
                    <a:pt x="109025" y="29309"/>
                  </a:lnTo>
                  <a:lnTo>
                    <a:pt x="69227" y="89174"/>
                  </a:lnTo>
                  <a:lnTo>
                    <a:pt x="27991" y="14887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52974" y="2326798"/>
              <a:ext cx="52643" cy="105285"/>
            </a:xfrm>
            <a:custGeom>
              <a:avLst/>
              <a:gdLst/>
              <a:ahLst/>
              <a:cxnLst/>
              <a:rect l="0" t="0" r="0" b="0"/>
              <a:pathLst>
                <a:path w="52643" h="105285">
                  <a:moveTo>
                    <a:pt x="0" y="0"/>
                  </a:moveTo>
                  <a:lnTo>
                    <a:pt x="19128" y="52705"/>
                  </a:lnTo>
                  <a:lnTo>
                    <a:pt x="52642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31917" y="2305741"/>
              <a:ext cx="168457" cy="357969"/>
            </a:xfrm>
            <a:custGeom>
              <a:avLst/>
              <a:gdLst/>
              <a:ahLst/>
              <a:cxnLst/>
              <a:rect l="0" t="0" r="0" b="0"/>
              <a:pathLst>
                <a:path w="168457" h="357969">
                  <a:moveTo>
                    <a:pt x="168456" y="0"/>
                  </a:moveTo>
                  <a:lnTo>
                    <a:pt x="152815" y="17980"/>
                  </a:lnTo>
                  <a:lnTo>
                    <a:pt x="118120" y="79450"/>
                  </a:lnTo>
                  <a:lnTo>
                    <a:pt x="91334" y="138581"/>
                  </a:lnTo>
                  <a:lnTo>
                    <a:pt x="74410" y="195526"/>
                  </a:lnTo>
                  <a:lnTo>
                    <a:pt x="54212" y="246852"/>
                  </a:lnTo>
                  <a:lnTo>
                    <a:pt x="32254" y="304558"/>
                  </a:lnTo>
                  <a:lnTo>
                    <a:pt x="23694" y="324872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89844" y="2084642"/>
              <a:ext cx="122951" cy="452726"/>
            </a:xfrm>
            <a:custGeom>
              <a:avLst/>
              <a:gdLst/>
              <a:ahLst/>
              <a:cxnLst/>
              <a:rect l="0" t="0" r="0" b="0"/>
              <a:pathLst>
                <a:path w="122951" h="452726">
                  <a:moveTo>
                    <a:pt x="0" y="0"/>
                  </a:moveTo>
                  <a:lnTo>
                    <a:pt x="49498" y="55088"/>
                  </a:lnTo>
                  <a:lnTo>
                    <a:pt x="91279" y="112552"/>
                  </a:lnTo>
                  <a:lnTo>
                    <a:pt x="114894" y="168027"/>
                  </a:lnTo>
                  <a:lnTo>
                    <a:pt x="122950" y="203034"/>
                  </a:lnTo>
                  <a:lnTo>
                    <a:pt x="122217" y="239923"/>
                  </a:lnTo>
                  <a:lnTo>
                    <a:pt x="117078" y="295007"/>
                  </a:lnTo>
                  <a:lnTo>
                    <a:pt x="96194" y="356610"/>
                  </a:lnTo>
                  <a:lnTo>
                    <a:pt x="75413" y="399815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84642" y="215834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26756" y="2263626"/>
              <a:ext cx="126343" cy="42116"/>
            </a:xfrm>
            <a:custGeom>
              <a:avLst/>
              <a:gdLst/>
              <a:ahLst/>
              <a:cxnLst/>
              <a:rect l="0" t="0" r="0" b="0"/>
              <a:pathLst>
                <a:path w="126343" h="42116">
                  <a:moveTo>
                    <a:pt x="126342" y="0"/>
                  </a:moveTo>
                  <a:lnTo>
                    <a:pt x="71297" y="17959"/>
                  </a:lnTo>
                  <a:lnTo>
                    <a:pt x="26128" y="3166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34168" y="1916186"/>
              <a:ext cx="155843" cy="568540"/>
            </a:xfrm>
            <a:custGeom>
              <a:avLst/>
              <a:gdLst/>
              <a:ahLst/>
              <a:cxnLst/>
              <a:rect l="0" t="0" r="0" b="0"/>
              <a:pathLst>
                <a:path w="155843" h="568540">
                  <a:moveTo>
                    <a:pt x="155842" y="0"/>
                  </a:moveTo>
                  <a:lnTo>
                    <a:pt x="131795" y="9575"/>
                  </a:lnTo>
                  <a:lnTo>
                    <a:pt x="90660" y="44993"/>
                  </a:lnTo>
                  <a:lnTo>
                    <a:pt x="66079" y="74553"/>
                  </a:lnTo>
                  <a:lnTo>
                    <a:pt x="45218" y="131623"/>
                  </a:lnTo>
                  <a:lnTo>
                    <a:pt x="29832" y="186050"/>
                  </a:lnTo>
                  <a:lnTo>
                    <a:pt x="15528" y="242121"/>
                  </a:lnTo>
                  <a:lnTo>
                    <a:pt x="4953" y="292318"/>
                  </a:lnTo>
                  <a:lnTo>
                    <a:pt x="0" y="344236"/>
                  </a:lnTo>
                  <a:lnTo>
                    <a:pt x="6732" y="405776"/>
                  </a:lnTo>
                  <a:lnTo>
                    <a:pt x="22446" y="459872"/>
                  </a:lnTo>
                  <a:lnTo>
                    <a:pt x="61390" y="523009"/>
                  </a:lnTo>
                  <a:lnTo>
                    <a:pt x="92671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7029" y="2053057"/>
              <a:ext cx="252628" cy="368498"/>
            </a:xfrm>
            <a:custGeom>
              <a:avLst/>
              <a:gdLst/>
              <a:ahLst/>
              <a:cxnLst/>
              <a:rect l="0" t="0" r="0" b="0"/>
              <a:pathLst>
                <a:path w="252628" h="368498">
                  <a:moveTo>
                    <a:pt x="175665" y="0"/>
                  </a:moveTo>
                  <a:lnTo>
                    <a:pt x="114555" y="34746"/>
                  </a:lnTo>
                  <a:lnTo>
                    <a:pt x="60123" y="55643"/>
                  </a:lnTo>
                  <a:lnTo>
                    <a:pt x="28346" y="66530"/>
                  </a:lnTo>
                  <a:lnTo>
                    <a:pt x="13484" y="79871"/>
                  </a:lnTo>
                  <a:lnTo>
                    <a:pt x="7883" y="88342"/>
                  </a:lnTo>
                  <a:lnTo>
                    <a:pt x="0" y="122622"/>
                  </a:lnTo>
                  <a:lnTo>
                    <a:pt x="3253" y="156825"/>
                  </a:lnTo>
                  <a:lnTo>
                    <a:pt x="11690" y="175375"/>
                  </a:lnTo>
                  <a:lnTo>
                    <a:pt x="17215" y="183597"/>
                  </a:lnTo>
                  <a:lnTo>
                    <a:pt x="24409" y="187908"/>
                  </a:lnTo>
                  <a:lnTo>
                    <a:pt x="41759" y="189579"/>
                  </a:lnTo>
                  <a:lnTo>
                    <a:pt x="94947" y="178069"/>
                  </a:lnTo>
                  <a:lnTo>
                    <a:pt x="148283" y="170354"/>
                  </a:lnTo>
                  <a:lnTo>
                    <a:pt x="172854" y="175539"/>
                  </a:lnTo>
                  <a:lnTo>
                    <a:pt x="203298" y="191611"/>
                  </a:lnTo>
                  <a:lnTo>
                    <a:pt x="234546" y="218003"/>
                  </a:lnTo>
                  <a:lnTo>
                    <a:pt x="250563" y="244358"/>
                  </a:lnTo>
                  <a:lnTo>
                    <a:pt x="252627" y="267310"/>
                  </a:lnTo>
                  <a:lnTo>
                    <a:pt x="244420" y="314584"/>
                  </a:lnTo>
                  <a:lnTo>
                    <a:pt x="229312" y="341475"/>
                  </a:lnTo>
                  <a:lnTo>
                    <a:pt x="213546" y="353758"/>
                  </a:lnTo>
                  <a:lnTo>
                    <a:pt x="204429" y="358671"/>
                  </a:lnTo>
                  <a:lnTo>
                    <a:pt x="150108" y="366556"/>
                  </a:lnTo>
                  <a:lnTo>
                    <a:pt x="10196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32207" y="2242570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79115" y="17980"/>
                  </a:lnTo>
                  <a:lnTo>
                    <a:pt x="56319" y="74353"/>
                  </a:lnTo>
                  <a:lnTo>
                    <a:pt x="44503" y="104309"/>
                  </a:lnTo>
                  <a:lnTo>
                    <a:pt x="26704" y="1273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11150" y="2263626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94757"/>
                  </a:moveTo>
                  <a:lnTo>
                    <a:pt x="93524" y="58840"/>
                  </a:lnTo>
                  <a:lnTo>
                    <a:pt x="38713" y="186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48021" y="2021471"/>
              <a:ext cx="126117" cy="452727"/>
            </a:xfrm>
            <a:custGeom>
              <a:avLst/>
              <a:gdLst/>
              <a:ahLst/>
              <a:cxnLst/>
              <a:rect l="0" t="0" r="0" b="0"/>
              <a:pathLst>
                <a:path w="126117" h="452727">
                  <a:moveTo>
                    <a:pt x="0" y="0"/>
                  </a:moveTo>
                  <a:lnTo>
                    <a:pt x="49498" y="55088"/>
                  </a:lnTo>
                  <a:lnTo>
                    <a:pt x="81156" y="97274"/>
                  </a:lnTo>
                  <a:lnTo>
                    <a:pt x="108606" y="154966"/>
                  </a:lnTo>
                  <a:lnTo>
                    <a:pt x="120567" y="189805"/>
                  </a:lnTo>
                  <a:lnTo>
                    <a:pt x="125200" y="242906"/>
                  </a:lnTo>
                  <a:lnTo>
                    <a:pt x="126116" y="298456"/>
                  </a:lnTo>
                  <a:lnTo>
                    <a:pt x="117892" y="353319"/>
                  </a:lnTo>
                  <a:lnTo>
                    <a:pt x="107200" y="387007"/>
                  </a:lnTo>
                  <a:lnTo>
                    <a:pt x="65991" y="438723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37533" y="2232041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5194" y="61111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05948" y="2179399"/>
              <a:ext cx="157928" cy="515897"/>
            </a:xfrm>
            <a:custGeom>
              <a:avLst/>
              <a:gdLst/>
              <a:ahLst/>
              <a:cxnLst/>
              <a:rect l="0" t="0" r="0" b="0"/>
              <a:pathLst>
                <a:path w="157928" h="515897">
                  <a:moveTo>
                    <a:pt x="157927" y="0"/>
                  </a:moveTo>
                  <a:lnTo>
                    <a:pt x="131563" y="55044"/>
                  </a:lnTo>
                  <a:lnTo>
                    <a:pt x="108049" y="106452"/>
                  </a:lnTo>
                  <a:lnTo>
                    <a:pt x="91793" y="167256"/>
                  </a:lnTo>
                  <a:lnTo>
                    <a:pt x="73771" y="230082"/>
                  </a:lnTo>
                  <a:lnTo>
                    <a:pt x="59676" y="284614"/>
                  </a:lnTo>
                  <a:lnTo>
                    <a:pt x="49137" y="334544"/>
                  </a:lnTo>
                  <a:lnTo>
                    <a:pt x="38605" y="391972"/>
                  </a:lnTo>
                  <a:lnTo>
                    <a:pt x="22487" y="447852"/>
                  </a:lnTo>
                  <a:lnTo>
                    <a:pt x="3770" y="50450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05450" y="3229881"/>
            <a:ext cx="2485276" cy="697249"/>
            <a:chOff x="905450" y="3229881"/>
            <a:chExt cx="2485276" cy="697249"/>
          </a:xfrm>
        </p:grpSpPr>
        <p:sp>
          <p:nvSpPr>
            <p:cNvPr id="28" name="Freeform 27"/>
            <p:cNvSpPr/>
            <p:nvPr/>
          </p:nvSpPr>
          <p:spPr>
            <a:xfrm>
              <a:off x="905450" y="3407720"/>
              <a:ext cx="304012" cy="519410"/>
            </a:xfrm>
            <a:custGeom>
              <a:avLst/>
              <a:gdLst/>
              <a:ahLst/>
              <a:cxnLst/>
              <a:rect l="0" t="0" r="0" b="0"/>
              <a:pathLst>
                <a:path w="304012" h="519410">
                  <a:moveTo>
                    <a:pt x="0" y="87741"/>
                  </a:moveTo>
                  <a:lnTo>
                    <a:pt x="11179" y="76563"/>
                  </a:lnTo>
                  <a:lnTo>
                    <a:pt x="40487" y="64021"/>
                  </a:lnTo>
                  <a:lnTo>
                    <a:pt x="92312" y="56539"/>
                  </a:lnTo>
                  <a:lnTo>
                    <a:pt x="147610" y="45009"/>
                  </a:lnTo>
                  <a:lnTo>
                    <a:pt x="209212" y="27998"/>
                  </a:lnTo>
                  <a:lnTo>
                    <a:pt x="263034" y="10521"/>
                  </a:lnTo>
                  <a:lnTo>
                    <a:pt x="294745" y="0"/>
                  </a:lnTo>
                  <a:lnTo>
                    <a:pt x="300612" y="3510"/>
                  </a:lnTo>
                  <a:lnTo>
                    <a:pt x="303354" y="11700"/>
                  </a:lnTo>
                  <a:lnTo>
                    <a:pt x="304011" y="23009"/>
                  </a:lnTo>
                  <a:lnTo>
                    <a:pt x="298503" y="44933"/>
                  </a:lnTo>
                  <a:lnTo>
                    <a:pt x="269333" y="99348"/>
                  </a:lnTo>
                  <a:lnTo>
                    <a:pt x="240608" y="159965"/>
                  </a:lnTo>
                  <a:lnTo>
                    <a:pt x="216590" y="217734"/>
                  </a:lnTo>
                  <a:lnTo>
                    <a:pt x="189316" y="271606"/>
                  </a:lnTo>
                  <a:lnTo>
                    <a:pt x="165278" y="320814"/>
                  </a:lnTo>
                  <a:lnTo>
                    <a:pt x="131304" y="384254"/>
                  </a:lnTo>
                  <a:lnTo>
                    <a:pt x="102063" y="440676"/>
                  </a:lnTo>
                  <a:lnTo>
                    <a:pt x="72308" y="497689"/>
                  </a:lnTo>
                  <a:lnTo>
                    <a:pt x="63171" y="519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74669" y="3579689"/>
              <a:ext cx="15093" cy="168457"/>
            </a:xfrm>
            <a:custGeom>
              <a:avLst/>
              <a:gdLst/>
              <a:ahLst/>
              <a:cxnLst/>
              <a:rect l="0" t="0" r="0" b="0"/>
              <a:pathLst>
                <a:path w="15093" h="168457">
                  <a:moveTo>
                    <a:pt x="15092" y="0"/>
                  </a:moveTo>
                  <a:lnTo>
                    <a:pt x="438" y="43963"/>
                  </a:lnTo>
                  <a:lnTo>
                    <a:pt x="0" y="63992"/>
                  </a:lnTo>
                  <a:lnTo>
                    <a:pt x="3963" y="123157"/>
                  </a:lnTo>
                  <a:lnTo>
                    <a:pt x="456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16062" y="3632331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52035" y="8333"/>
                  </a:lnTo>
                  <a:lnTo>
                    <a:pt x="127232" y="11893"/>
                  </a:lnTo>
                  <a:lnTo>
                    <a:pt x="73182" y="33242"/>
                  </a:lnTo>
                  <a:lnTo>
                    <a:pt x="10237" y="592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80013" y="3492461"/>
              <a:ext cx="246703" cy="256105"/>
            </a:xfrm>
            <a:custGeom>
              <a:avLst/>
              <a:gdLst/>
              <a:ahLst/>
              <a:cxnLst/>
              <a:rect l="0" t="0" r="0" b="0"/>
              <a:pathLst>
                <a:path w="246703" h="256105">
                  <a:moveTo>
                    <a:pt x="162474" y="76699"/>
                  </a:moveTo>
                  <a:lnTo>
                    <a:pt x="162474" y="54343"/>
                  </a:lnTo>
                  <a:lnTo>
                    <a:pt x="156235" y="37127"/>
                  </a:lnTo>
                  <a:lnTo>
                    <a:pt x="151295" y="29261"/>
                  </a:lnTo>
                  <a:lnTo>
                    <a:pt x="133329" y="17401"/>
                  </a:lnTo>
                  <a:lnTo>
                    <a:pt x="89256" y="255"/>
                  </a:lnTo>
                  <a:lnTo>
                    <a:pt x="79737" y="0"/>
                  </a:lnTo>
                  <a:lnTo>
                    <a:pt x="62921" y="5956"/>
                  </a:lnTo>
                  <a:lnTo>
                    <a:pt x="40300" y="22463"/>
                  </a:lnTo>
                  <a:lnTo>
                    <a:pt x="24369" y="47761"/>
                  </a:lnTo>
                  <a:lnTo>
                    <a:pt x="4846" y="101225"/>
                  </a:lnTo>
                  <a:lnTo>
                    <a:pt x="0" y="127374"/>
                  </a:lnTo>
                  <a:lnTo>
                    <a:pt x="3302" y="182289"/>
                  </a:lnTo>
                  <a:lnTo>
                    <a:pt x="6333" y="207856"/>
                  </a:lnTo>
                  <a:lnTo>
                    <a:pt x="21193" y="235404"/>
                  </a:lnTo>
                  <a:lnTo>
                    <a:pt x="33782" y="250960"/>
                  </a:lnTo>
                  <a:lnTo>
                    <a:pt x="42754" y="254874"/>
                  </a:lnTo>
                  <a:lnTo>
                    <a:pt x="65201" y="256104"/>
                  </a:lnTo>
                  <a:lnTo>
                    <a:pt x="98557" y="244630"/>
                  </a:lnTo>
                  <a:lnTo>
                    <a:pt x="116909" y="226594"/>
                  </a:lnTo>
                  <a:lnTo>
                    <a:pt x="142165" y="182477"/>
                  </a:lnTo>
                  <a:lnTo>
                    <a:pt x="157249" y="131562"/>
                  </a:lnTo>
                  <a:lnTo>
                    <a:pt x="162095" y="98544"/>
                  </a:lnTo>
                  <a:lnTo>
                    <a:pt x="164561" y="98282"/>
                  </a:lnTo>
                  <a:lnTo>
                    <a:pt x="167375" y="101616"/>
                  </a:lnTo>
                  <a:lnTo>
                    <a:pt x="178500" y="146979"/>
                  </a:lnTo>
                  <a:lnTo>
                    <a:pt x="190654" y="162917"/>
                  </a:lnTo>
                  <a:lnTo>
                    <a:pt x="246702" y="203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68870" y="342176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00455" y="349546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19073" y="3366434"/>
              <a:ext cx="281508" cy="217173"/>
            </a:xfrm>
            <a:custGeom>
              <a:avLst/>
              <a:gdLst/>
              <a:ahLst/>
              <a:cxnLst/>
              <a:rect l="0" t="0" r="0" b="0"/>
              <a:pathLst>
                <a:path w="281508" h="217173">
                  <a:moveTo>
                    <a:pt x="197279" y="65856"/>
                  </a:moveTo>
                  <a:lnTo>
                    <a:pt x="177035" y="21893"/>
                  </a:lnTo>
                  <a:lnTo>
                    <a:pt x="158256" y="8102"/>
                  </a:lnTo>
                  <a:lnTo>
                    <a:pt x="146697" y="2787"/>
                  </a:lnTo>
                  <a:lnTo>
                    <a:pt x="121376" y="0"/>
                  </a:lnTo>
                  <a:lnTo>
                    <a:pt x="72581" y="7744"/>
                  </a:lnTo>
                  <a:lnTo>
                    <a:pt x="45428" y="22771"/>
                  </a:lnTo>
                  <a:lnTo>
                    <a:pt x="22564" y="53220"/>
                  </a:lnTo>
                  <a:lnTo>
                    <a:pt x="6561" y="86288"/>
                  </a:lnTo>
                  <a:lnTo>
                    <a:pt x="0" y="123902"/>
                  </a:lnTo>
                  <a:lnTo>
                    <a:pt x="3645" y="159094"/>
                  </a:lnTo>
                  <a:lnTo>
                    <a:pt x="12174" y="177875"/>
                  </a:lnTo>
                  <a:lnTo>
                    <a:pt x="17723" y="186159"/>
                  </a:lnTo>
                  <a:lnTo>
                    <a:pt x="33248" y="198482"/>
                  </a:lnTo>
                  <a:lnTo>
                    <a:pt x="71811" y="215926"/>
                  </a:lnTo>
                  <a:lnTo>
                    <a:pt x="92382" y="217172"/>
                  </a:lnTo>
                  <a:lnTo>
                    <a:pt x="112054" y="212656"/>
                  </a:lnTo>
                  <a:lnTo>
                    <a:pt x="128595" y="202850"/>
                  </a:lnTo>
                  <a:lnTo>
                    <a:pt x="172536" y="149170"/>
                  </a:lnTo>
                  <a:lnTo>
                    <a:pt x="180433" y="125501"/>
                  </a:lnTo>
                  <a:lnTo>
                    <a:pt x="182773" y="107572"/>
                  </a:lnTo>
                  <a:lnTo>
                    <a:pt x="181759" y="107705"/>
                  </a:lnTo>
                  <a:lnTo>
                    <a:pt x="179913" y="111302"/>
                  </a:lnTo>
                  <a:lnTo>
                    <a:pt x="184102" y="124659"/>
                  </a:lnTo>
                  <a:lnTo>
                    <a:pt x="205854" y="156240"/>
                  </a:lnTo>
                  <a:lnTo>
                    <a:pt x="241087" y="183839"/>
                  </a:lnTo>
                  <a:lnTo>
                    <a:pt x="281507" y="20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21678" y="337964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79564" y="342176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8" y="16789"/>
                  </a:lnTo>
                  <a:lnTo>
                    <a:pt x="2612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00663" y="3229881"/>
              <a:ext cx="190063" cy="360337"/>
            </a:xfrm>
            <a:custGeom>
              <a:avLst/>
              <a:gdLst/>
              <a:ahLst/>
              <a:cxnLst/>
              <a:rect l="0" t="0" r="0" b="0"/>
              <a:pathLst>
                <a:path w="190063" h="360337">
                  <a:moveTo>
                    <a:pt x="0" y="55010"/>
                  </a:moveTo>
                  <a:lnTo>
                    <a:pt x="63450" y="30986"/>
                  </a:lnTo>
                  <a:lnTo>
                    <a:pt x="121545" y="18679"/>
                  </a:lnTo>
                  <a:lnTo>
                    <a:pt x="167508" y="0"/>
                  </a:lnTo>
                  <a:lnTo>
                    <a:pt x="176013" y="1959"/>
                  </a:lnTo>
                  <a:lnTo>
                    <a:pt x="182852" y="7944"/>
                  </a:lnTo>
                  <a:lnTo>
                    <a:pt x="188582" y="16614"/>
                  </a:lnTo>
                  <a:lnTo>
                    <a:pt x="190062" y="25903"/>
                  </a:lnTo>
                  <a:lnTo>
                    <a:pt x="175316" y="81982"/>
                  </a:lnTo>
                  <a:lnTo>
                    <a:pt x="161405" y="135034"/>
                  </a:lnTo>
                  <a:lnTo>
                    <a:pt x="143885" y="196916"/>
                  </a:lnTo>
                  <a:lnTo>
                    <a:pt x="122615" y="250673"/>
                  </a:lnTo>
                  <a:lnTo>
                    <a:pt x="102209" y="312707"/>
                  </a:lnTo>
                  <a:lnTo>
                    <a:pt x="84228" y="360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866677" y="4563302"/>
            <a:ext cx="1807562" cy="551712"/>
            <a:chOff x="866677" y="4563302"/>
            <a:chExt cx="1807562" cy="551712"/>
          </a:xfrm>
        </p:grpSpPr>
        <p:sp>
          <p:nvSpPr>
            <p:cNvPr id="39" name="Freeform 38"/>
            <p:cNvSpPr/>
            <p:nvPr/>
          </p:nvSpPr>
          <p:spPr>
            <a:xfrm>
              <a:off x="866677" y="4719097"/>
              <a:ext cx="301987" cy="395917"/>
            </a:xfrm>
            <a:custGeom>
              <a:avLst/>
              <a:gdLst/>
              <a:ahLst/>
              <a:cxnLst/>
              <a:rect l="0" t="0" r="0" b="0"/>
              <a:pathLst>
                <a:path w="301987" h="395917">
                  <a:moveTo>
                    <a:pt x="228286" y="29255"/>
                  </a:moveTo>
                  <a:lnTo>
                    <a:pt x="210306" y="13614"/>
                  </a:lnTo>
                  <a:lnTo>
                    <a:pt x="193389" y="5536"/>
                  </a:lnTo>
                  <a:lnTo>
                    <a:pt x="158545" y="0"/>
                  </a:lnTo>
                  <a:lnTo>
                    <a:pt x="118585" y="3949"/>
                  </a:lnTo>
                  <a:lnTo>
                    <a:pt x="97252" y="12549"/>
                  </a:lnTo>
                  <a:lnTo>
                    <a:pt x="64493" y="37134"/>
                  </a:lnTo>
                  <a:lnTo>
                    <a:pt x="30392" y="93118"/>
                  </a:lnTo>
                  <a:lnTo>
                    <a:pt x="7933" y="153493"/>
                  </a:lnTo>
                  <a:lnTo>
                    <a:pt x="0" y="192798"/>
                  </a:lnTo>
                  <a:lnTo>
                    <a:pt x="2908" y="252893"/>
                  </a:lnTo>
                  <a:lnTo>
                    <a:pt x="26410" y="312473"/>
                  </a:lnTo>
                  <a:lnTo>
                    <a:pt x="36788" y="332944"/>
                  </a:lnTo>
                  <a:lnTo>
                    <a:pt x="82012" y="372508"/>
                  </a:lnTo>
                  <a:lnTo>
                    <a:pt x="112806" y="388453"/>
                  </a:lnTo>
                  <a:lnTo>
                    <a:pt x="163058" y="395916"/>
                  </a:lnTo>
                  <a:lnTo>
                    <a:pt x="218045" y="394270"/>
                  </a:lnTo>
                  <a:lnTo>
                    <a:pt x="256837" y="383072"/>
                  </a:lnTo>
                  <a:lnTo>
                    <a:pt x="301986" y="366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48971" y="4843109"/>
              <a:ext cx="53784" cy="48858"/>
            </a:xfrm>
            <a:custGeom>
              <a:avLst/>
              <a:gdLst/>
              <a:ahLst/>
              <a:cxnLst/>
              <a:rect l="0" t="0" r="0" b="0"/>
              <a:pathLst>
                <a:path w="53784" h="48858">
                  <a:moveTo>
                    <a:pt x="40790" y="0"/>
                  </a:moveTo>
                  <a:lnTo>
                    <a:pt x="16744" y="9575"/>
                  </a:lnTo>
                  <a:lnTo>
                    <a:pt x="2417" y="20243"/>
                  </a:lnTo>
                  <a:lnTo>
                    <a:pt x="0" y="26363"/>
                  </a:lnTo>
                  <a:lnTo>
                    <a:pt x="729" y="32783"/>
                  </a:lnTo>
                  <a:lnTo>
                    <a:pt x="3554" y="39403"/>
                  </a:lnTo>
                  <a:lnTo>
                    <a:pt x="10117" y="43816"/>
                  </a:lnTo>
                  <a:lnTo>
                    <a:pt x="29887" y="48719"/>
                  </a:lnTo>
                  <a:lnTo>
                    <a:pt x="33522" y="48857"/>
                  </a:lnTo>
                  <a:lnTo>
                    <a:pt x="32435" y="47779"/>
                  </a:lnTo>
                  <a:lnTo>
                    <a:pt x="28201" y="45891"/>
                  </a:lnTo>
                  <a:lnTo>
                    <a:pt x="28888" y="45801"/>
                  </a:lnTo>
                  <a:lnTo>
                    <a:pt x="39010" y="48822"/>
                  </a:lnTo>
                  <a:lnTo>
                    <a:pt x="44283" y="46586"/>
                  </a:lnTo>
                  <a:lnTo>
                    <a:pt x="53261" y="34742"/>
                  </a:lnTo>
                  <a:lnTo>
                    <a:pt x="53783" y="27840"/>
                  </a:lnTo>
                  <a:lnTo>
                    <a:pt x="48125" y="13933"/>
                  </a:lnTo>
                  <a:lnTo>
                    <a:pt x="43340" y="11628"/>
                  </a:lnTo>
                  <a:lnTo>
                    <a:pt x="37811" y="12431"/>
                  </a:lnTo>
                  <a:lnTo>
                    <a:pt x="31785" y="15306"/>
                  </a:lnTo>
                  <a:lnTo>
                    <a:pt x="30107" y="19563"/>
                  </a:lnTo>
                  <a:lnTo>
                    <a:pt x="31329" y="24740"/>
                  </a:lnTo>
                  <a:lnTo>
                    <a:pt x="34483" y="30531"/>
                  </a:lnTo>
                  <a:lnTo>
                    <a:pt x="36585" y="29712"/>
                  </a:lnTo>
                  <a:lnTo>
                    <a:pt x="38921" y="16325"/>
                  </a:lnTo>
                  <a:lnTo>
                    <a:pt x="38374" y="10883"/>
                  </a:lnTo>
                  <a:lnTo>
                    <a:pt x="36840" y="7255"/>
                  </a:lnTo>
                  <a:lnTo>
                    <a:pt x="302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10860" y="4632538"/>
              <a:ext cx="52643" cy="431670"/>
            </a:xfrm>
            <a:custGeom>
              <a:avLst/>
              <a:gdLst/>
              <a:ahLst/>
              <a:cxnLst/>
              <a:rect l="0" t="0" r="0" b="0"/>
              <a:pathLst>
                <a:path w="52643" h="431670">
                  <a:moveTo>
                    <a:pt x="0" y="0"/>
                  </a:moveTo>
                  <a:lnTo>
                    <a:pt x="8333" y="37479"/>
                  </a:lnTo>
                  <a:lnTo>
                    <a:pt x="10095" y="88902"/>
                  </a:lnTo>
                  <a:lnTo>
                    <a:pt x="17678" y="144120"/>
                  </a:lnTo>
                  <a:lnTo>
                    <a:pt x="23509" y="196968"/>
                  </a:lnTo>
                  <a:lnTo>
                    <a:pt x="29990" y="252727"/>
                  </a:lnTo>
                  <a:lnTo>
                    <a:pt x="32440" y="311661"/>
                  </a:lnTo>
                  <a:lnTo>
                    <a:pt x="42976" y="368363"/>
                  </a:lnTo>
                  <a:lnTo>
                    <a:pt x="52642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9886" y="4769409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46668" y="146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74114" y="4843109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0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4807" y="4563302"/>
              <a:ext cx="299432" cy="329736"/>
            </a:xfrm>
            <a:custGeom>
              <a:avLst/>
              <a:gdLst/>
              <a:ahLst/>
              <a:cxnLst/>
              <a:rect l="0" t="0" r="0" b="0"/>
              <a:pathLst>
                <a:path w="299432" h="329736">
                  <a:moveTo>
                    <a:pt x="194146" y="6065"/>
                  </a:moveTo>
                  <a:lnTo>
                    <a:pt x="151454" y="2946"/>
                  </a:lnTo>
                  <a:lnTo>
                    <a:pt x="130718" y="0"/>
                  </a:lnTo>
                  <a:lnTo>
                    <a:pt x="78299" y="10625"/>
                  </a:lnTo>
                  <a:lnTo>
                    <a:pt x="52326" y="26004"/>
                  </a:lnTo>
                  <a:lnTo>
                    <a:pt x="40258" y="41833"/>
                  </a:lnTo>
                  <a:lnTo>
                    <a:pt x="15516" y="101189"/>
                  </a:lnTo>
                  <a:lnTo>
                    <a:pt x="0" y="153513"/>
                  </a:lnTo>
                  <a:lnTo>
                    <a:pt x="6491" y="195588"/>
                  </a:lnTo>
                  <a:lnTo>
                    <a:pt x="28973" y="258750"/>
                  </a:lnTo>
                  <a:lnTo>
                    <a:pt x="54415" y="295274"/>
                  </a:lnTo>
                  <a:lnTo>
                    <a:pt x="80604" y="312206"/>
                  </a:lnTo>
                  <a:lnTo>
                    <a:pt x="130471" y="327237"/>
                  </a:lnTo>
                  <a:lnTo>
                    <a:pt x="178529" y="329735"/>
                  </a:lnTo>
                  <a:lnTo>
                    <a:pt x="240931" y="320691"/>
                  </a:lnTo>
                  <a:lnTo>
                    <a:pt x="299431" y="300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675958" y="825411"/>
            <a:ext cx="6641763" cy="616994"/>
            <a:chOff x="2675958" y="825411"/>
            <a:chExt cx="6641763" cy="616994"/>
          </a:xfrm>
        </p:grpSpPr>
        <p:sp>
          <p:nvSpPr>
            <p:cNvPr id="46" name="Freeform 45"/>
            <p:cNvSpPr/>
            <p:nvPr/>
          </p:nvSpPr>
          <p:spPr>
            <a:xfrm>
              <a:off x="2675958" y="939700"/>
              <a:ext cx="293079" cy="463657"/>
            </a:xfrm>
            <a:custGeom>
              <a:avLst/>
              <a:gdLst/>
              <a:ahLst/>
              <a:cxnLst/>
              <a:rect l="0" t="0" r="0" b="0"/>
              <a:pathLst>
                <a:path w="293079" h="463657">
                  <a:moveTo>
                    <a:pt x="293078" y="71035"/>
                  </a:moveTo>
                  <a:lnTo>
                    <a:pt x="237991" y="21537"/>
                  </a:lnTo>
                  <a:lnTo>
                    <a:pt x="208125" y="6326"/>
                  </a:lnTo>
                  <a:lnTo>
                    <a:pt x="171461" y="0"/>
                  </a:lnTo>
                  <a:lnTo>
                    <a:pt x="136550" y="3714"/>
                  </a:lnTo>
                  <a:lnTo>
                    <a:pt x="117835" y="12259"/>
                  </a:lnTo>
                  <a:lnTo>
                    <a:pt x="56114" y="57255"/>
                  </a:lnTo>
                  <a:lnTo>
                    <a:pt x="27892" y="115032"/>
                  </a:lnTo>
                  <a:lnTo>
                    <a:pt x="6989" y="169673"/>
                  </a:lnTo>
                  <a:lnTo>
                    <a:pt x="0" y="232762"/>
                  </a:lnTo>
                  <a:lnTo>
                    <a:pt x="1739" y="291498"/>
                  </a:lnTo>
                  <a:lnTo>
                    <a:pt x="13001" y="348160"/>
                  </a:lnTo>
                  <a:lnTo>
                    <a:pt x="23049" y="384773"/>
                  </a:lnTo>
                  <a:lnTo>
                    <a:pt x="44613" y="417849"/>
                  </a:lnTo>
                  <a:lnTo>
                    <a:pt x="73230" y="444286"/>
                  </a:lnTo>
                  <a:lnTo>
                    <a:pt x="103935" y="461348"/>
                  </a:lnTo>
                  <a:lnTo>
                    <a:pt x="124787" y="463656"/>
                  </a:lnTo>
                  <a:lnTo>
                    <a:pt x="187807" y="449406"/>
                  </a:lnTo>
                  <a:lnTo>
                    <a:pt x="219378" y="439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61650" y="1168663"/>
              <a:ext cx="158711" cy="185141"/>
            </a:xfrm>
            <a:custGeom>
              <a:avLst/>
              <a:gdLst/>
              <a:ahLst/>
              <a:cxnLst/>
              <a:rect l="0" t="0" r="0" b="0"/>
              <a:pathLst>
                <a:path w="158711" h="185141">
                  <a:moveTo>
                    <a:pt x="102142" y="21057"/>
                  </a:moveTo>
                  <a:lnTo>
                    <a:pt x="85375" y="15468"/>
                  </a:lnTo>
                  <a:lnTo>
                    <a:pt x="52591" y="17581"/>
                  </a:lnTo>
                  <a:lnTo>
                    <a:pt x="32936" y="25751"/>
                  </a:lnTo>
                  <a:lnTo>
                    <a:pt x="24419" y="31205"/>
                  </a:lnTo>
                  <a:lnTo>
                    <a:pt x="11837" y="46624"/>
                  </a:lnTo>
                  <a:lnTo>
                    <a:pt x="3515" y="66345"/>
                  </a:lnTo>
                  <a:lnTo>
                    <a:pt x="0" y="102586"/>
                  </a:lnTo>
                  <a:lnTo>
                    <a:pt x="3323" y="125142"/>
                  </a:lnTo>
                  <a:lnTo>
                    <a:pt x="11819" y="143746"/>
                  </a:lnTo>
                  <a:lnTo>
                    <a:pt x="36338" y="174753"/>
                  </a:lnTo>
                  <a:lnTo>
                    <a:pt x="56128" y="182953"/>
                  </a:lnTo>
                  <a:lnTo>
                    <a:pt x="67957" y="185140"/>
                  </a:lnTo>
                  <a:lnTo>
                    <a:pt x="90458" y="181330"/>
                  </a:lnTo>
                  <a:lnTo>
                    <a:pt x="119737" y="166031"/>
                  </a:lnTo>
                  <a:lnTo>
                    <a:pt x="134529" y="152170"/>
                  </a:lnTo>
                  <a:lnTo>
                    <a:pt x="157475" y="104527"/>
                  </a:lnTo>
                  <a:lnTo>
                    <a:pt x="158710" y="83891"/>
                  </a:lnTo>
                  <a:lnTo>
                    <a:pt x="149971" y="42047"/>
                  </a:lnTo>
                  <a:lnTo>
                    <a:pt x="1231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79606" y="1194614"/>
              <a:ext cx="221099" cy="156277"/>
            </a:xfrm>
            <a:custGeom>
              <a:avLst/>
              <a:gdLst/>
              <a:ahLst/>
              <a:cxnLst/>
              <a:rect l="0" t="0" r="0" b="0"/>
              <a:pathLst>
                <a:path w="221099" h="156277">
                  <a:moveTo>
                    <a:pt x="0" y="26691"/>
                  </a:moveTo>
                  <a:lnTo>
                    <a:pt x="0" y="85308"/>
                  </a:lnTo>
                  <a:lnTo>
                    <a:pt x="11453" y="141905"/>
                  </a:lnTo>
                  <a:lnTo>
                    <a:pt x="15618" y="156276"/>
                  </a:lnTo>
                  <a:lnTo>
                    <a:pt x="13570" y="150965"/>
                  </a:lnTo>
                  <a:lnTo>
                    <a:pt x="10929" y="94688"/>
                  </a:lnTo>
                  <a:lnTo>
                    <a:pt x="16197" y="40253"/>
                  </a:lnTo>
                  <a:lnTo>
                    <a:pt x="21326" y="31053"/>
                  </a:lnTo>
                  <a:lnTo>
                    <a:pt x="36384" y="17711"/>
                  </a:lnTo>
                  <a:lnTo>
                    <a:pt x="44143" y="16025"/>
                  </a:lnTo>
                  <a:lnTo>
                    <a:pt x="51656" y="17241"/>
                  </a:lnTo>
                  <a:lnTo>
                    <a:pt x="59004" y="20391"/>
                  </a:lnTo>
                  <a:lnTo>
                    <a:pt x="80524" y="41592"/>
                  </a:lnTo>
                  <a:lnTo>
                    <a:pt x="105246" y="73178"/>
                  </a:lnTo>
                  <a:lnTo>
                    <a:pt x="106429" y="71721"/>
                  </a:lnTo>
                  <a:lnTo>
                    <a:pt x="105511" y="38576"/>
                  </a:lnTo>
                  <a:lnTo>
                    <a:pt x="111624" y="19885"/>
                  </a:lnTo>
                  <a:lnTo>
                    <a:pt x="116530" y="11625"/>
                  </a:lnTo>
                  <a:lnTo>
                    <a:pt x="124480" y="6119"/>
                  </a:lnTo>
                  <a:lnTo>
                    <a:pt x="145791" y="0"/>
                  </a:lnTo>
                  <a:lnTo>
                    <a:pt x="155686" y="708"/>
                  </a:lnTo>
                  <a:lnTo>
                    <a:pt x="172919" y="7734"/>
                  </a:lnTo>
                  <a:lnTo>
                    <a:pt x="195775" y="36022"/>
                  </a:lnTo>
                  <a:lnTo>
                    <a:pt x="211775" y="68450"/>
                  </a:lnTo>
                  <a:lnTo>
                    <a:pt x="219870" y="123495"/>
                  </a:lnTo>
                  <a:lnTo>
                    <a:pt x="221098" y="142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63875" y="1212845"/>
              <a:ext cx="249753" cy="145332"/>
            </a:xfrm>
            <a:custGeom>
              <a:avLst/>
              <a:gdLst/>
              <a:ahLst/>
              <a:cxnLst/>
              <a:rect l="0" t="0" r="0" b="0"/>
              <a:pathLst>
                <a:path w="249753" h="145332">
                  <a:moveTo>
                    <a:pt x="0" y="18989"/>
                  </a:moveTo>
                  <a:lnTo>
                    <a:pt x="9065" y="77606"/>
                  </a:lnTo>
                  <a:lnTo>
                    <a:pt x="16305" y="116355"/>
                  </a:lnTo>
                  <a:lnTo>
                    <a:pt x="15550" y="115485"/>
                  </a:lnTo>
                  <a:lnTo>
                    <a:pt x="3954" y="77276"/>
                  </a:lnTo>
                  <a:lnTo>
                    <a:pt x="1758" y="48794"/>
                  </a:lnTo>
                  <a:lnTo>
                    <a:pt x="7020" y="22877"/>
                  </a:lnTo>
                  <a:lnTo>
                    <a:pt x="11699" y="11052"/>
                  </a:lnTo>
                  <a:lnTo>
                    <a:pt x="19498" y="4339"/>
                  </a:lnTo>
                  <a:lnTo>
                    <a:pt x="29376" y="1034"/>
                  </a:lnTo>
                  <a:lnTo>
                    <a:pt x="40641" y="0"/>
                  </a:lnTo>
                  <a:lnTo>
                    <a:pt x="62517" y="5090"/>
                  </a:lnTo>
                  <a:lnTo>
                    <a:pt x="91444" y="21110"/>
                  </a:lnTo>
                  <a:lnTo>
                    <a:pt x="106152" y="35139"/>
                  </a:lnTo>
                  <a:lnTo>
                    <a:pt x="116589" y="53073"/>
                  </a:lnTo>
                  <a:lnTo>
                    <a:pt x="117500" y="61599"/>
                  </a:lnTo>
                  <a:lnTo>
                    <a:pt x="112274" y="77311"/>
                  </a:lnTo>
                  <a:lnTo>
                    <a:pt x="109945" y="77757"/>
                  </a:lnTo>
                  <a:lnTo>
                    <a:pt x="107356" y="65775"/>
                  </a:lnTo>
                  <a:lnTo>
                    <a:pt x="111488" y="38311"/>
                  </a:lnTo>
                  <a:lnTo>
                    <a:pt x="125710" y="13535"/>
                  </a:lnTo>
                  <a:lnTo>
                    <a:pt x="147509" y="4867"/>
                  </a:lnTo>
                  <a:lnTo>
                    <a:pt x="161510" y="2555"/>
                  </a:lnTo>
                  <a:lnTo>
                    <a:pt x="186426" y="6226"/>
                  </a:lnTo>
                  <a:lnTo>
                    <a:pt x="208028" y="16826"/>
                  </a:lnTo>
                  <a:lnTo>
                    <a:pt x="225428" y="33235"/>
                  </a:lnTo>
                  <a:lnTo>
                    <a:pt x="242789" y="62204"/>
                  </a:lnTo>
                  <a:lnTo>
                    <a:pt x="249752" y="98604"/>
                  </a:lnTo>
                  <a:lnTo>
                    <a:pt x="242156" y="145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69202" y="1189720"/>
              <a:ext cx="115814" cy="168148"/>
            </a:xfrm>
            <a:custGeom>
              <a:avLst/>
              <a:gdLst/>
              <a:ahLst/>
              <a:cxnLst/>
              <a:rect l="0" t="0" r="0" b="0"/>
              <a:pathLst>
                <a:path w="115814" h="168148">
                  <a:moveTo>
                    <a:pt x="0" y="21057"/>
                  </a:moveTo>
                  <a:lnTo>
                    <a:pt x="0" y="69987"/>
                  </a:lnTo>
                  <a:lnTo>
                    <a:pt x="2339" y="97786"/>
                  </a:lnTo>
                  <a:lnTo>
                    <a:pt x="29308" y="148029"/>
                  </a:lnTo>
                  <a:lnTo>
                    <a:pt x="45781" y="162497"/>
                  </a:lnTo>
                  <a:lnTo>
                    <a:pt x="55087" y="167992"/>
                  </a:lnTo>
                  <a:lnTo>
                    <a:pt x="63631" y="168147"/>
                  </a:lnTo>
                  <a:lnTo>
                    <a:pt x="71667" y="164740"/>
                  </a:lnTo>
                  <a:lnTo>
                    <a:pt x="79363" y="158960"/>
                  </a:lnTo>
                  <a:lnTo>
                    <a:pt x="91034" y="140059"/>
                  </a:lnTo>
                  <a:lnTo>
                    <a:pt x="110644" y="83478"/>
                  </a:lnTo>
                  <a:lnTo>
                    <a:pt x="114792" y="3386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53126" y="968621"/>
              <a:ext cx="37175" cy="326385"/>
            </a:xfrm>
            <a:custGeom>
              <a:avLst/>
              <a:gdLst/>
              <a:ahLst/>
              <a:cxnLst/>
              <a:rect l="0" t="0" r="0" b="0"/>
              <a:pathLst>
                <a:path w="37175" h="32638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1" y="193994"/>
                  </a:lnTo>
                  <a:lnTo>
                    <a:pt x="27365" y="252183"/>
                  </a:lnTo>
                  <a:lnTo>
                    <a:pt x="34268" y="291530"/>
                  </a:lnTo>
                  <a:lnTo>
                    <a:pt x="3717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53430" y="110549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0"/>
                  </a:lnTo>
                  <a:lnTo>
                    <a:pt x="102508" y="5589"/>
                  </a:lnTo>
                  <a:lnTo>
                    <a:pt x="46938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88422" y="1175857"/>
              <a:ext cx="186149" cy="150755"/>
            </a:xfrm>
            <a:custGeom>
              <a:avLst/>
              <a:gdLst/>
              <a:ahLst/>
              <a:cxnLst/>
              <a:rect l="0" t="0" r="0" b="0"/>
              <a:pathLst>
                <a:path w="186149" h="150755">
                  <a:moveTo>
                    <a:pt x="144033" y="55977"/>
                  </a:moveTo>
                  <a:lnTo>
                    <a:pt x="114725" y="17603"/>
                  </a:lnTo>
                  <a:lnTo>
                    <a:pt x="88947" y="1973"/>
                  </a:lnTo>
                  <a:lnTo>
                    <a:pt x="69248" y="0"/>
                  </a:lnTo>
                  <a:lnTo>
                    <a:pt x="48794" y="4192"/>
                  </a:lnTo>
                  <a:lnTo>
                    <a:pt x="28006" y="13854"/>
                  </a:lnTo>
                  <a:lnTo>
                    <a:pt x="13307" y="32186"/>
                  </a:lnTo>
                  <a:lnTo>
                    <a:pt x="4044" y="55932"/>
                  </a:lnTo>
                  <a:lnTo>
                    <a:pt x="0" y="94438"/>
                  </a:lnTo>
                  <a:lnTo>
                    <a:pt x="3200" y="117524"/>
                  </a:lnTo>
                  <a:lnTo>
                    <a:pt x="14760" y="136364"/>
                  </a:lnTo>
                  <a:lnTo>
                    <a:pt x="22756" y="144663"/>
                  </a:lnTo>
                  <a:lnTo>
                    <a:pt x="31597" y="149026"/>
                  </a:lnTo>
                  <a:lnTo>
                    <a:pt x="50778" y="150754"/>
                  </a:lnTo>
                  <a:lnTo>
                    <a:pt x="67882" y="144503"/>
                  </a:lnTo>
                  <a:lnTo>
                    <a:pt x="97926" y="121427"/>
                  </a:lnTo>
                  <a:lnTo>
                    <a:pt x="113734" y="90057"/>
                  </a:lnTo>
                  <a:lnTo>
                    <a:pt x="117985" y="86886"/>
                  </a:lnTo>
                  <a:lnTo>
                    <a:pt x="121989" y="89451"/>
                  </a:lnTo>
                  <a:lnTo>
                    <a:pt x="142734" y="128972"/>
                  </a:lnTo>
                  <a:lnTo>
                    <a:pt x="165485" y="143765"/>
                  </a:lnTo>
                  <a:lnTo>
                    <a:pt x="186148" y="150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27326" y="979150"/>
              <a:ext cx="20944" cy="326384"/>
            </a:xfrm>
            <a:custGeom>
              <a:avLst/>
              <a:gdLst/>
              <a:ahLst/>
              <a:cxnLst/>
              <a:rect l="0" t="0" r="0" b="0"/>
              <a:pathLst>
                <a:path w="20944" h="326384">
                  <a:moveTo>
                    <a:pt x="20943" y="0"/>
                  </a:moveTo>
                  <a:lnTo>
                    <a:pt x="6472" y="34791"/>
                  </a:lnTo>
                  <a:lnTo>
                    <a:pt x="1187" y="96776"/>
                  </a:lnTo>
                  <a:lnTo>
                    <a:pt x="271" y="151117"/>
                  </a:lnTo>
                  <a:lnTo>
                    <a:pt x="0" y="205432"/>
                  </a:lnTo>
                  <a:lnTo>
                    <a:pt x="5498" y="265707"/>
                  </a:lnTo>
                  <a:lnTo>
                    <a:pt x="1041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53513" y="110549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9065"/>
                  </a:lnTo>
                  <a:lnTo>
                    <a:pt x="75552" y="18645"/>
                  </a:lnTo>
                  <a:lnTo>
                    <a:pt x="21986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95668" y="117919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2724" y="48931"/>
                  </a:lnTo>
                  <a:lnTo>
                    <a:pt x="5373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95668" y="1052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79896" y="1158134"/>
              <a:ext cx="94758" cy="139244"/>
            </a:xfrm>
            <a:custGeom>
              <a:avLst/>
              <a:gdLst/>
              <a:ahLst/>
              <a:cxnLst/>
              <a:rect l="0" t="0" r="0" b="0"/>
              <a:pathLst>
                <a:path w="94758" h="139244">
                  <a:moveTo>
                    <a:pt x="0" y="0"/>
                  </a:moveTo>
                  <a:lnTo>
                    <a:pt x="17959" y="53875"/>
                  </a:lnTo>
                  <a:lnTo>
                    <a:pt x="39810" y="115922"/>
                  </a:lnTo>
                  <a:lnTo>
                    <a:pt x="51229" y="136919"/>
                  </a:lnTo>
                  <a:lnTo>
                    <a:pt x="56379" y="139243"/>
                  </a:lnTo>
                  <a:lnTo>
                    <a:pt x="60983" y="136112"/>
                  </a:lnTo>
                  <a:lnTo>
                    <a:pt x="76777" y="103056"/>
                  </a:lnTo>
                  <a:lnTo>
                    <a:pt x="83926" y="4826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19545" y="1123347"/>
              <a:ext cx="135752" cy="184196"/>
            </a:xfrm>
            <a:custGeom>
              <a:avLst/>
              <a:gdLst/>
              <a:ahLst/>
              <a:cxnLst/>
              <a:rect l="0" t="0" r="0" b="0"/>
              <a:pathLst>
                <a:path w="135752" h="184196">
                  <a:moveTo>
                    <a:pt x="7750" y="97958"/>
                  </a:moveTo>
                  <a:lnTo>
                    <a:pt x="45228" y="89625"/>
                  </a:lnTo>
                  <a:lnTo>
                    <a:pt x="91062" y="82274"/>
                  </a:lnTo>
                  <a:lnTo>
                    <a:pt x="117703" y="67315"/>
                  </a:lnTo>
                  <a:lnTo>
                    <a:pt x="129927" y="51584"/>
                  </a:lnTo>
                  <a:lnTo>
                    <a:pt x="134825" y="42475"/>
                  </a:lnTo>
                  <a:lnTo>
                    <a:pt x="135751" y="34063"/>
                  </a:lnTo>
                  <a:lnTo>
                    <a:pt x="130540" y="18478"/>
                  </a:lnTo>
                  <a:lnTo>
                    <a:pt x="117305" y="6871"/>
                  </a:lnTo>
                  <a:lnTo>
                    <a:pt x="108863" y="2139"/>
                  </a:lnTo>
                  <a:lnTo>
                    <a:pt x="87004" y="0"/>
                  </a:lnTo>
                  <a:lnTo>
                    <a:pt x="64031" y="4118"/>
                  </a:lnTo>
                  <a:lnTo>
                    <a:pt x="46022" y="13748"/>
                  </a:lnTo>
                  <a:lnTo>
                    <a:pt x="22729" y="37912"/>
                  </a:lnTo>
                  <a:lnTo>
                    <a:pt x="6599" y="72888"/>
                  </a:lnTo>
                  <a:lnTo>
                    <a:pt x="0" y="118476"/>
                  </a:lnTo>
                  <a:lnTo>
                    <a:pt x="4696" y="145682"/>
                  </a:lnTo>
                  <a:lnTo>
                    <a:pt x="9223" y="157850"/>
                  </a:lnTo>
                  <a:lnTo>
                    <a:pt x="23613" y="174490"/>
                  </a:lnTo>
                  <a:lnTo>
                    <a:pt x="32363" y="180565"/>
                  </a:lnTo>
                  <a:lnTo>
                    <a:pt x="54564" y="184195"/>
                  </a:lnTo>
                  <a:lnTo>
                    <a:pt x="102507" y="182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22176" y="873865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3119" y="48930"/>
                  </a:lnTo>
                  <a:lnTo>
                    <a:pt x="8333" y="99896"/>
                  </a:lnTo>
                  <a:lnTo>
                    <a:pt x="9878" y="159450"/>
                  </a:lnTo>
                  <a:lnTo>
                    <a:pt x="10336" y="221549"/>
                  </a:lnTo>
                  <a:lnTo>
                    <a:pt x="13591" y="275044"/>
                  </a:lnTo>
                  <a:lnTo>
                    <a:pt x="19582" y="335739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26597" y="825411"/>
              <a:ext cx="356248" cy="195854"/>
            </a:xfrm>
            <a:custGeom>
              <a:avLst/>
              <a:gdLst/>
              <a:ahLst/>
              <a:cxnLst/>
              <a:rect l="0" t="0" r="0" b="0"/>
              <a:pathLst>
                <a:path w="356248" h="195854">
                  <a:moveTo>
                    <a:pt x="6066" y="143210"/>
                  </a:moveTo>
                  <a:lnTo>
                    <a:pt x="0" y="110758"/>
                  </a:lnTo>
                  <a:lnTo>
                    <a:pt x="2590" y="90183"/>
                  </a:lnTo>
                  <a:lnTo>
                    <a:pt x="10760" y="72459"/>
                  </a:lnTo>
                  <a:lnTo>
                    <a:pt x="40659" y="36428"/>
                  </a:lnTo>
                  <a:lnTo>
                    <a:pt x="75717" y="17075"/>
                  </a:lnTo>
                  <a:lnTo>
                    <a:pt x="123419" y="1225"/>
                  </a:lnTo>
                  <a:lnTo>
                    <a:pt x="186741" y="0"/>
                  </a:lnTo>
                  <a:lnTo>
                    <a:pt x="238194" y="10701"/>
                  </a:lnTo>
                  <a:lnTo>
                    <a:pt x="287364" y="28689"/>
                  </a:lnTo>
                  <a:lnTo>
                    <a:pt x="334722" y="55728"/>
                  </a:lnTo>
                  <a:lnTo>
                    <a:pt x="348277" y="72744"/>
                  </a:lnTo>
                  <a:lnTo>
                    <a:pt x="353530" y="82195"/>
                  </a:lnTo>
                  <a:lnTo>
                    <a:pt x="356247" y="108293"/>
                  </a:lnTo>
                  <a:lnTo>
                    <a:pt x="352384" y="135881"/>
                  </a:lnTo>
                  <a:lnTo>
                    <a:pt x="342869" y="155940"/>
                  </a:lnTo>
                  <a:lnTo>
                    <a:pt x="327722" y="169535"/>
                  </a:lnTo>
                  <a:lnTo>
                    <a:pt x="283812" y="187795"/>
                  </a:lnTo>
                  <a:lnTo>
                    <a:pt x="248221" y="195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70225" y="1084435"/>
              <a:ext cx="62522" cy="158402"/>
            </a:xfrm>
            <a:custGeom>
              <a:avLst/>
              <a:gdLst/>
              <a:ahLst/>
              <a:cxnLst/>
              <a:rect l="0" t="0" r="0" b="0"/>
              <a:pathLst>
                <a:path w="62522" h="158402">
                  <a:moveTo>
                    <a:pt x="9878" y="94756"/>
                  </a:moveTo>
                  <a:lnTo>
                    <a:pt x="9878" y="153373"/>
                  </a:lnTo>
                  <a:lnTo>
                    <a:pt x="8708" y="158401"/>
                  </a:lnTo>
                  <a:lnTo>
                    <a:pt x="6759" y="158243"/>
                  </a:lnTo>
                  <a:lnTo>
                    <a:pt x="4289" y="154628"/>
                  </a:lnTo>
                  <a:lnTo>
                    <a:pt x="0" y="99420"/>
                  </a:lnTo>
                  <a:lnTo>
                    <a:pt x="1979" y="69923"/>
                  </a:lnTo>
                  <a:lnTo>
                    <a:pt x="10657" y="45115"/>
                  </a:lnTo>
                  <a:lnTo>
                    <a:pt x="25432" y="28630"/>
                  </a:lnTo>
                  <a:lnTo>
                    <a:pt x="625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77713" y="1136528"/>
              <a:ext cx="115901" cy="140347"/>
            </a:xfrm>
            <a:custGeom>
              <a:avLst/>
              <a:gdLst/>
              <a:ahLst/>
              <a:cxnLst/>
              <a:rect l="0" t="0" r="0" b="0"/>
              <a:pathLst>
                <a:path w="115901" h="140347">
                  <a:moveTo>
                    <a:pt x="112960" y="21606"/>
                  </a:moveTo>
                  <a:lnTo>
                    <a:pt x="101782" y="4839"/>
                  </a:lnTo>
                  <a:lnTo>
                    <a:pt x="94979" y="1069"/>
                  </a:lnTo>
                  <a:lnTo>
                    <a:pt x="78063" y="0"/>
                  </a:lnTo>
                  <a:lnTo>
                    <a:pt x="48808" y="11565"/>
                  </a:lnTo>
                  <a:lnTo>
                    <a:pt x="23502" y="29810"/>
                  </a:lnTo>
                  <a:lnTo>
                    <a:pt x="6776" y="55622"/>
                  </a:lnTo>
                  <a:lnTo>
                    <a:pt x="0" y="91087"/>
                  </a:lnTo>
                  <a:lnTo>
                    <a:pt x="4654" y="111368"/>
                  </a:lnTo>
                  <a:lnTo>
                    <a:pt x="9171" y="120052"/>
                  </a:lnTo>
                  <a:lnTo>
                    <a:pt x="23548" y="132820"/>
                  </a:lnTo>
                  <a:lnTo>
                    <a:pt x="32295" y="137863"/>
                  </a:lnTo>
                  <a:lnTo>
                    <a:pt x="54492" y="140346"/>
                  </a:lnTo>
                  <a:lnTo>
                    <a:pt x="77616" y="136381"/>
                  </a:lnTo>
                  <a:lnTo>
                    <a:pt x="95692" y="126819"/>
                  </a:lnTo>
                  <a:lnTo>
                    <a:pt x="108405" y="111652"/>
                  </a:lnTo>
                  <a:lnTo>
                    <a:pt x="113433" y="102693"/>
                  </a:lnTo>
                  <a:lnTo>
                    <a:pt x="115900" y="83381"/>
                  </a:lnTo>
                  <a:lnTo>
                    <a:pt x="110712" y="55898"/>
                  </a:lnTo>
                  <a:lnTo>
                    <a:pt x="102432" y="32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59257" y="1117970"/>
              <a:ext cx="102557" cy="290568"/>
            </a:xfrm>
            <a:custGeom>
              <a:avLst/>
              <a:gdLst/>
              <a:ahLst/>
              <a:cxnLst/>
              <a:rect l="0" t="0" r="0" b="0"/>
              <a:pathLst>
                <a:path w="102557" h="290568">
                  <a:moveTo>
                    <a:pt x="15644" y="134921"/>
                  </a:moveTo>
                  <a:lnTo>
                    <a:pt x="15644" y="189065"/>
                  </a:lnTo>
                  <a:lnTo>
                    <a:pt x="21234" y="244012"/>
                  </a:lnTo>
                  <a:lnTo>
                    <a:pt x="31263" y="290567"/>
                  </a:lnTo>
                  <a:lnTo>
                    <a:pt x="28201" y="274755"/>
                  </a:lnTo>
                  <a:lnTo>
                    <a:pt x="20851" y="219770"/>
                  </a:lnTo>
                  <a:lnTo>
                    <a:pt x="15503" y="167582"/>
                  </a:lnTo>
                  <a:lnTo>
                    <a:pt x="7514" y="105281"/>
                  </a:lnTo>
                  <a:lnTo>
                    <a:pt x="0" y="47568"/>
                  </a:lnTo>
                  <a:lnTo>
                    <a:pt x="1780" y="10772"/>
                  </a:lnTo>
                  <a:lnTo>
                    <a:pt x="6402" y="4192"/>
                  </a:lnTo>
                  <a:lnTo>
                    <a:pt x="12992" y="975"/>
                  </a:lnTo>
                  <a:lnTo>
                    <a:pt x="20895" y="0"/>
                  </a:lnTo>
                  <a:lnTo>
                    <a:pt x="54375" y="9806"/>
                  </a:lnTo>
                  <a:lnTo>
                    <a:pt x="82752" y="27530"/>
                  </a:lnTo>
                  <a:lnTo>
                    <a:pt x="95383" y="47027"/>
                  </a:lnTo>
                  <a:lnTo>
                    <a:pt x="102556" y="70121"/>
                  </a:lnTo>
                  <a:lnTo>
                    <a:pt x="101845" y="92083"/>
                  </a:lnTo>
                  <a:lnTo>
                    <a:pt x="91391" y="110422"/>
                  </a:lnTo>
                  <a:lnTo>
                    <a:pt x="76215" y="124033"/>
                  </a:lnTo>
                  <a:lnTo>
                    <a:pt x="47230" y="134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11771" y="1097483"/>
              <a:ext cx="91226" cy="165937"/>
            </a:xfrm>
            <a:custGeom>
              <a:avLst/>
              <a:gdLst/>
              <a:ahLst/>
              <a:cxnLst/>
              <a:rect l="0" t="0" r="0" b="0"/>
              <a:pathLst>
                <a:path w="91226" h="165937">
                  <a:moveTo>
                    <a:pt x="0" y="71180"/>
                  </a:moveTo>
                  <a:lnTo>
                    <a:pt x="17981" y="55539"/>
                  </a:lnTo>
                  <a:lnTo>
                    <a:pt x="73185" y="31573"/>
                  </a:lnTo>
                  <a:lnTo>
                    <a:pt x="89458" y="20042"/>
                  </a:lnTo>
                  <a:lnTo>
                    <a:pt x="91225" y="14861"/>
                  </a:lnTo>
                  <a:lnTo>
                    <a:pt x="88893" y="10237"/>
                  </a:lnTo>
                  <a:lnTo>
                    <a:pt x="83829" y="5985"/>
                  </a:lnTo>
                  <a:lnTo>
                    <a:pt x="65723" y="1260"/>
                  </a:lnTo>
                  <a:lnTo>
                    <a:pt x="54344" y="0"/>
                  </a:lnTo>
                  <a:lnTo>
                    <a:pt x="35461" y="4839"/>
                  </a:lnTo>
                  <a:lnTo>
                    <a:pt x="27151" y="9405"/>
                  </a:lnTo>
                  <a:lnTo>
                    <a:pt x="14796" y="26957"/>
                  </a:lnTo>
                  <a:lnTo>
                    <a:pt x="6576" y="50355"/>
                  </a:lnTo>
                  <a:lnTo>
                    <a:pt x="3119" y="89836"/>
                  </a:lnTo>
                  <a:lnTo>
                    <a:pt x="10153" y="128830"/>
                  </a:lnTo>
                  <a:lnTo>
                    <a:pt x="20500" y="147885"/>
                  </a:lnTo>
                  <a:lnTo>
                    <a:pt x="29778" y="157913"/>
                  </a:lnTo>
                  <a:lnTo>
                    <a:pt x="42114" y="165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55659" y="1105492"/>
              <a:ext cx="45626" cy="143152"/>
            </a:xfrm>
            <a:custGeom>
              <a:avLst/>
              <a:gdLst/>
              <a:ahLst/>
              <a:cxnLst/>
              <a:rect l="0" t="0" r="0" b="0"/>
              <a:pathLst>
                <a:path w="45626" h="143152">
                  <a:moveTo>
                    <a:pt x="14040" y="94756"/>
                  </a:moveTo>
                  <a:lnTo>
                    <a:pt x="28694" y="138719"/>
                  </a:lnTo>
                  <a:lnTo>
                    <a:pt x="27319" y="142782"/>
                  </a:lnTo>
                  <a:lnTo>
                    <a:pt x="22892" y="143151"/>
                  </a:lnTo>
                  <a:lnTo>
                    <a:pt x="16432" y="141057"/>
                  </a:lnTo>
                  <a:lnTo>
                    <a:pt x="10955" y="134982"/>
                  </a:lnTo>
                  <a:lnTo>
                    <a:pt x="1751" y="115754"/>
                  </a:lnTo>
                  <a:lnTo>
                    <a:pt x="0" y="91610"/>
                  </a:lnTo>
                  <a:lnTo>
                    <a:pt x="4290" y="66452"/>
                  </a:lnTo>
                  <a:lnTo>
                    <a:pt x="19860" y="33727"/>
                  </a:lnTo>
                  <a:lnTo>
                    <a:pt x="456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06570" y="90545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1"/>
                  </a:lnTo>
                  <a:lnTo>
                    <a:pt x="10528" y="165651"/>
                  </a:lnTo>
                  <a:lnTo>
                    <a:pt x="10528" y="217798"/>
                  </a:lnTo>
                  <a:lnTo>
                    <a:pt x="9358" y="2782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32870" y="102126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11855" y="1126549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0"/>
                  </a:moveTo>
                  <a:lnTo>
                    <a:pt x="9575" y="24046"/>
                  </a:lnTo>
                  <a:lnTo>
                    <a:pt x="31585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59212" y="1084435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157928" y="0"/>
                  </a:moveTo>
                  <a:lnTo>
                    <a:pt x="129247" y="56214"/>
                  </a:lnTo>
                  <a:lnTo>
                    <a:pt x="104472" y="117905"/>
                  </a:lnTo>
                  <a:lnTo>
                    <a:pt x="82638" y="175238"/>
                  </a:lnTo>
                  <a:lnTo>
                    <a:pt x="65890" y="219188"/>
                  </a:lnTo>
                  <a:lnTo>
                    <a:pt x="34934" y="275821"/>
                  </a:lnTo>
                  <a:lnTo>
                    <a:pt x="8616" y="33556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51747" y="1084435"/>
              <a:ext cx="115487" cy="157974"/>
            </a:xfrm>
            <a:custGeom>
              <a:avLst/>
              <a:gdLst/>
              <a:ahLst/>
              <a:cxnLst/>
              <a:rect l="0" t="0" r="0" b="0"/>
              <a:pathLst>
                <a:path w="115487" h="157974">
                  <a:moveTo>
                    <a:pt x="60191" y="0"/>
                  </a:moveTo>
                  <a:lnTo>
                    <a:pt x="43423" y="5589"/>
                  </a:lnTo>
                  <a:lnTo>
                    <a:pt x="28952" y="17692"/>
                  </a:lnTo>
                  <a:lnTo>
                    <a:pt x="10770" y="44236"/>
                  </a:lnTo>
                  <a:lnTo>
                    <a:pt x="3131" y="65284"/>
                  </a:lnTo>
                  <a:lnTo>
                    <a:pt x="0" y="102271"/>
                  </a:lnTo>
                  <a:lnTo>
                    <a:pt x="3414" y="125002"/>
                  </a:lnTo>
                  <a:lnTo>
                    <a:pt x="11950" y="143684"/>
                  </a:lnTo>
                  <a:lnTo>
                    <a:pt x="17502" y="151941"/>
                  </a:lnTo>
                  <a:lnTo>
                    <a:pt x="25882" y="156276"/>
                  </a:lnTo>
                  <a:lnTo>
                    <a:pt x="47672" y="157973"/>
                  </a:lnTo>
                  <a:lnTo>
                    <a:pt x="80658" y="146763"/>
                  </a:lnTo>
                  <a:lnTo>
                    <a:pt x="95803" y="131908"/>
                  </a:lnTo>
                  <a:lnTo>
                    <a:pt x="115058" y="93776"/>
                  </a:lnTo>
                  <a:lnTo>
                    <a:pt x="115486" y="83574"/>
                  </a:lnTo>
                  <a:lnTo>
                    <a:pt x="109723" y="62880"/>
                  </a:lnTo>
                  <a:lnTo>
                    <a:pt x="8124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88614" y="934794"/>
              <a:ext cx="91781" cy="297041"/>
            </a:xfrm>
            <a:custGeom>
              <a:avLst/>
              <a:gdLst/>
              <a:ahLst/>
              <a:cxnLst/>
              <a:rect l="0" t="0" r="0" b="0"/>
              <a:pathLst>
                <a:path w="91781" h="297041">
                  <a:moveTo>
                    <a:pt x="49666" y="297040"/>
                  </a:moveTo>
                  <a:lnTo>
                    <a:pt x="46546" y="254348"/>
                  </a:lnTo>
                  <a:lnTo>
                    <a:pt x="25641" y="193802"/>
                  </a:lnTo>
                  <a:lnTo>
                    <a:pt x="13487" y="130471"/>
                  </a:lnTo>
                  <a:lnTo>
                    <a:pt x="0" y="73070"/>
                  </a:lnTo>
                  <a:lnTo>
                    <a:pt x="1025" y="36096"/>
                  </a:lnTo>
                  <a:lnTo>
                    <a:pt x="3200" y="24811"/>
                  </a:lnTo>
                  <a:lnTo>
                    <a:pt x="9330" y="16118"/>
                  </a:lnTo>
                  <a:lnTo>
                    <a:pt x="28619" y="3340"/>
                  </a:lnTo>
                  <a:lnTo>
                    <a:pt x="49670" y="0"/>
                  </a:lnTo>
                  <a:lnTo>
                    <a:pt x="68385" y="2415"/>
                  </a:lnTo>
                  <a:lnTo>
                    <a:pt x="91780" y="12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43523" y="108443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30371" y="3293"/>
                  </a:lnTo>
                  <a:lnTo>
                    <a:pt x="71029" y="650"/>
                  </a:lnTo>
                  <a:lnTo>
                    <a:pt x="29624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85720" y="937847"/>
              <a:ext cx="305327" cy="315045"/>
            </a:xfrm>
            <a:custGeom>
              <a:avLst/>
              <a:gdLst/>
              <a:ahLst/>
              <a:cxnLst/>
              <a:rect l="0" t="0" r="0" b="0"/>
              <a:pathLst>
                <a:path w="305327" h="315045">
                  <a:moveTo>
                    <a:pt x="0" y="293987"/>
                  </a:moveTo>
                  <a:lnTo>
                    <a:pt x="25194" y="238942"/>
                  </a:lnTo>
                  <a:lnTo>
                    <a:pt x="41544" y="181295"/>
                  </a:lnTo>
                  <a:lnTo>
                    <a:pt x="52473" y="129575"/>
                  </a:lnTo>
                  <a:lnTo>
                    <a:pt x="61058" y="70178"/>
                  </a:lnTo>
                  <a:lnTo>
                    <a:pt x="68134" y="33091"/>
                  </a:lnTo>
                  <a:lnTo>
                    <a:pt x="72329" y="29979"/>
                  </a:lnTo>
                  <a:lnTo>
                    <a:pt x="77465" y="32584"/>
                  </a:lnTo>
                  <a:lnTo>
                    <a:pt x="116144" y="89714"/>
                  </a:lnTo>
                  <a:lnTo>
                    <a:pt x="149544" y="121185"/>
                  </a:lnTo>
                  <a:lnTo>
                    <a:pt x="172529" y="126329"/>
                  </a:lnTo>
                  <a:lnTo>
                    <a:pt x="196003" y="123546"/>
                  </a:lnTo>
                  <a:lnTo>
                    <a:pt x="222372" y="108825"/>
                  </a:lnTo>
                  <a:lnTo>
                    <a:pt x="252242" y="79770"/>
                  </a:lnTo>
                  <a:lnTo>
                    <a:pt x="270490" y="50751"/>
                  </a:lnTo>
                  <a:lnTo>
                    <a:pt x="289691" y="0"/>
                  </a:lnTo>
                  <a:lnTo>
                    <a:pt x="291393" y="2069"/>
                  </a:lnTo>
                  <a:lnTo>
                    <a:pt x="301585" y="52644"/>
                  </a:lnTo>
                  <a:lnTo>
                    <a:pt x="304587" y="113430"/>
                  </a:lnTo>
                  <a:lnTo>
                    <a:pt x="305181" y="176433"/>
                  </a:lnTo>
                  <a:lnTo>
                    <a:pt x="304128" y="235628"/>
                  </a:lnTo>
                  <a:lnTo>
                    <a:pt x="299252" y="271236"/>
                  </a:lnTo>
                  <a:lnTo>
                    <a:pt x="305326" y="315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65180" y="1084435"/>
              <a:ext cx="94324" cy="143755"/>
            </a:xfrm>
            <a:custGeom>
              <a:avLst/>
              <a:gdLst/>
              <a:ahLst/>
              <a:cxnLst/>
              <a:rect l="0" t="0" r="0" b="0"/>
              <a:pathLst>
                <a:path w="94324" h="143755">
                  <a:moveTo>
                    <a:pt x="10094" y="21057"/>
                  </a:moveTo>
                  <a:lnTo>
                    <a:pt x="1761" y="58535"/>
                  </a:lnTo>
                  <a:lnTo>
                    <a:pt x="0" y="109958"/>
                  </a:lnTo>
                  <a:lnTo>
                    <a:pt x="5998" y="131149"/>
                  </a:lnTo>
                  <a:lnTo>
                    <a:pt x="10873" y="140075"/>
                  </a:lnTo>
                  <a:lnTo>
                    <a:pt x="17633" y="143686"/>
                  </a:lnTo>
                  <a:lnTo>
                    <a:pt x="25649" y="143754"/>
                  </a:lnTo>
                  <a:lnTo>
                    <a:pt x="34501" y="141459"/>
                  </a:lnTo>
                  <a:lnTo>
                    <a:pt x="41574" y="136420"/>
                  </a:lnTo>
                  <a:lnTo>
                    <a:pt x="64448" y="99997"/>
                  </a:lnTo>
                  <a:lnTo>
                    <a:pt x="85562" y="48088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91088" y="93703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6586" y="33622"/>
                  </a:lnTo>
                  <a:lnTo>
                    <a:pt x="1301" y="85323"/>
                  </a:lnTo>
                  <a:lnTo>
                    <a:pt x="257" y="146185"/>
                  </a:lnTo>
                  <a:lnTo>
                    <a:pt x="76" y="197212"/>
                  </a:lnTo>
                  <a:lnTo>
                    <a:pt x="5612" y="249376"/>
                  </a:lnTo>
                  <a:lnTo>
                    <a:pt x="1548" y="30467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27958" y="92650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4268" y="63450"/>
                  </a:lnTo>
                  <a:lnTo>
                    <a:pt x="3963" y="124664"/>
                  </a:lnTo>
                  <a:lnTo>
                    <a:pt x="6441" y="152503"/>
                  </a:lnTo>
                  <a:lnTo>
                    <a:pt x="1620" y="205209"/>
                  </a:lnTo>
                  <a:lnTo>
                    <a:pt x="479" y="24485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22673" y="1052849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25765" y="3120"/>
                  </a:lnTo>
                  <a:lnTo>
                    <a:pt x="72936" y="9065"/>
                  </a:lnTo>
                  <a:lnTo>
                    <a:pt x="1805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33243" y="112654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22715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01248" y="1086347"/>
              <a:ext cx="122441" cy="297105"/>
            </a:xfrm>
            <a:custGeom>
              <a:avLst/>
              <a:gdLst/>
              <a:ahLst/>
              <a:cxnLst/>
              <a:rect l="0" t="0" r="0" b="0"/>
              <a:pathLst>
                <a:path w="122441" h="297105">
                  <a:moveTo>
                    <a:pt x="16223" y="71787"/>
                  </a:moveTo>
                  <a:lnTo>
                    <a:pt x="27402" y="82966"/>
                  </a:lnTo>
                  <a:lnTo>
                    <a:pt x="29525" y="89768"/>
                  </a:lnTo>
                  <a:lnTo>
                    <a:pt x="27348" y="141529"/>
                  </a:lnTo>
                  <a:lnTo>
                    <a:pt x="26869" y="202460"/>
                  </a:lnTo>
                  <a:lnTo>
                    <a:pt x="29894" y="257650"/>
                  </a:lnTo>
                  <a:lnTo>
                    <a:pt x="32357" y="269395"/>
                  </a:lnTo>
                  <a:lnTo>
                    <a:pt x="31658" y="279565"/>
                  </a:lnTo>
                  <a:lnTo>
                    <a:pt x="24643" y="297104"/>
                  </a:lnTo>
                  <a:lnTo>
                    <a:pt x="23006" y="296868"/>
                  </a:lnTo>
                  <a:lnTo>
                    <a:pt x="26027" y="244782"/>
                  </a:lnTo>
                  <a:lnTo>
                    <a:pt x="15203" y="185079"/>
                  </a:lnTo>
                  <a:lnTo>
                    <a:pt x="7573" y="130951"/>
                  </a:lnTo>
                  <a:lnTo>
                    <a:pt x="0" y="75198"/>
                  </a:lnTo>
                  <a:lnTo>
                    <a:pt x="7343" y="22245"/>
                  </a:lnTo>
                  <a:lnTo>
                    <a:pt x="10303" y="10683"/>
                  </a:lnTo>
                  <a:lnTo>
                    <a:pt x="18126" y="4145"/>
                  </a:lnTo>
                  <a:lnTo>
                    <a:pt x="42415" y="0"/>
                  </a:lnTo>
                  <a:lnTo>
                    <a:pt x="53572" y="2872"/>
                  </a:lnTo>
                  <a:lnTo>
                    <a:pt x="101442" y="36629"/>
                  </a:lnTo>
                  <a:lnTo>
                    <a:pt x="115709" y="53822"/>
                  </a:lnTo>
                  <a:lnTo>
                    <a:pt x="121151" y="63320"/>
                  </a:lnTo>
                  <a:lnTo>
                    <a:pt x="122440" y="71991"/>
                  </a:lnTo>
                  <a:lnTo>
                    <a:pt x="120960" y="80112"/>
                  </a:lnTo>
                  <a:lnTo>
                    <a:pt x="117633" y="87866"/>
                  </a:lnTo>
                  <a:lnTo>
                    <a:pt x="109567" y="93035"/>
                  </a:lnTo>
                  <a:lnTo>
                    <a:pt x="60831" y="101331"/>
                  </a:lnTo>
                  <a:lnTo>
                    <a:pt x="26752" y="103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243813" y="92650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9757"/>
                  </a:lnTo>
                  <a:lnTo>
                    <a:pt x="14655" y="208642"/>
                  </a:lnTo>
                  <a:lnTo>
                    <a:pt x="20214" y="27107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317513" y="109496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3293" y="27556"/>
                  </a:lnTo>
                  <a:lnTo>
                    <a:pt x="650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96456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08314" y="1070888"/>
              <a:ext cx="98713" cy="182004"/>
            </a:xfrm>
            <a:custGeom>
              <a:avLst/>
              <a:gdLst/>
              <a:ahLst/>
              <a:cxnLst/>
              <a:rect l="0" t="0" r="0" b="0"/>
              <a:pathLst>
                <a:path w="98713" h="182004">
                  <a:moveTo>
                    <a:pt x="98712" y="13547"/>
                  </a:moveTo>
                  <a:lnTo>
                    <a:pt x="81944" y="2368"/>
                  </a:lnTo>
                  <a:lnTo>
                    <a:pt x="64354" y="0"/>
                  </a:lnTo>
                  <a:lnTo>
                    <a:pt x="54750" y="1006"/>
                  </a:lnTo>
                  <a:lnTo>
                    <a:pt x="37839" y="8363"/>
                  </a:lnTo>
                  <a:lnTo>
                    <a:pt x="30053" y="13600"/>
                  </a:lnTo>
                  <a:lnTo>
                    <a:pt x="18284" y="28778"/>
                  </a:lnTo>
                  <a:lnTo>
                    <a:pt x="1197" y="67118"/>
                  </a:lnTo>
                  <a:lnTo>
                    <a:pt x="0" y="90779"/>
                  </a:lnTo>
                  <a:lnTo>
                    <a:pt x="8763" y="138507"/>
                  </a:lnTo>
                  <a:lnTo>
                    <a:pt x="14179" y="147156"/>
                  </a:lnTo>
                  <a:lnTo>
                    <a:pt x="38730" y="169444"/>
                  </a:lnTo>
                  <a:lnTo>
                    <a:pt x="46069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511361" y="1102230"/>
              <a:ext cx="195707" cy="124469"/>
            </a:xfrm>
            <a:custGeom>
              <a:avLst/>
              <a:gdLst/>
              <a:ahLst/>
              <a:cxnLst/>
              <a:rect l="0" t="0" r="0" b="0"/>
              <a:pathLst>
                <a:path w="195707" h="124469">
                  <a:moveTo>
                    <a:pt x="153593" y="34847"/>
                  </a:moveTo>
                  <a:lnTo>
                    <a:pt x="142414" y="18080"/>
                  </a:lnTo>
                  <a:lnTo>
                    <a:pt x="127567" y="6728"/>
                  </a:lnTo>
                  <a:lnTo>
                    <a:pt x="118695" y="2063"/>
                  </a:lnTo>
                  <a:lnTo>
                    <a:pt x="99477" y="0"/>
                  </a:lnTo>
                  <a:lnTo>
                    <a:pt x="58545" y="8207"/>
                  </a:lnTo>
                  <a:lnTo>
                    <a:pt x="32753" y="23314"/>
                  </a:lnTo>
                  <a:lnTo>
                    <a:pt x="10294" y="48198"/>
                  </a:lnTo>
                  <a:lnTo>
                    <a:pt x="2167" y="70807"/>
                  </a:lnTo>
                  <a:lnTo>
                    <a:pt x="0" y="83387"/>
                  </a:lnTo>
                  <a:lnTo>
                    <a:pt x="3830" y="103604"/>
                  </a:lnTo>
                  <a:lnTo>
                    <a:pt x="8128" y="112270"/>
                  </a:lnTo>
                  <a:lnTo>
                    <a:pt x="15672" y="118048"/>
                  </a:lnTo>
                  <a:lnTo>
                    <a:pt x="36532" y="124468"/>
                  </a:lnTo>
                  <a:lnTo>
                    <a:pt x="46306" y="123840"/>
                  </a:lnTo>
                  <a:lnTo>
                    <a:pt x="63405" y="116904"/>
                  </a:lnTo>
                  <a:lnTo>
                    <a:pt x="107754" y="79972"/>
                  </a:lnTo>
                  <a:lnTo>
                    <a:pt x="114845" y="77799"/>
                  </a:lnTo>
                  <a:lnTo>
                    <a:pt x="121912" y="78689"/>
                  </a:lnTo>
                  <a:lnTo>
                    <a:pt x="128962" y="81623"/>
                  </a:lnTo>
                  <a:lnTo>
                    <a:pt x="158259" y="108038"/>
                  </a:lnTo>
                  <a:lnTo>
                    <a:pt x="195706" y="119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40154" y="884393"/>
              <a:ext cx="19557" cy="347442"/>
            </a:xfrm>
            <a:custGeom>
              <a:avLst/>
              <a:gdLst/>
              <a:ahLst/>
              <a:cxnLst/>
              <a:rect l="0" t="0" r="0" b="0"/>
              <a:pathLst>
                <a:path w="19557" h="347442">
                  <a:moveTo>
                    <a:pt x="19556" y="0"/>
                  </a:moveTo>
                  <a:lnTo>
                    <a:pt x="11222" y="37478"/>
                  </a:lnTo>
                  <a:lnTo>
                    <a:pt x="9461" y="94491"/>
                  </a:lnTo>
                  <a:lnTo>
                    <a:pt x="3567" y="144851"/>
                  </a:lnTo>
                  <a:lnTo>
                    <a:pt x="0" y="202406"/>
                  </a:lnTo>
                  <a:lnTo>
                    <a:pt x="4533" y="252735"/>
                  </a:lnTo>
                  <a:lnTo>
                    <a:pt x="8139" y="309323"/>
                  </a:lnTo>
                  <a:lnTo>
                    <a:pt x="902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86010" y="101073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5534" y="16789"/>
                  </a:lnTo>
                  <a:lnTo>
                    <a:pt x="54321" y="23334"/>
                  </a:lnTo>
                  <a:lnTo>
                    <a:pt x="20384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17637" y="111602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9879" y="11179"/>
                  </a:lnTo>
                  <a:lnTo>
                    <a:pt x="4391" y="32265"/>
                  </a:lnTo>
                  <a:lnTo>
                    <a:pt x="1301" y="707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928165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019165" y="1110431"/>
              <a:ext cx="95394" cy="127186"/>
            </a:xfrm>
            <a:custGeom>
              <a:avLst/>
              <a:gdLst/>
              <a:ahLst/>
              <a:cxnLst/>
              <a:rect l="0" t="0" r="0" b="0"/>
              <a:pathLst>
                <a:path w="95394" h="127186">
                  <a:moveTo>
                    <a:pt x="87985" y="5589"/>
                  </a:moveTo>
                  <a:lnTo>
                    <a:pt x="65628" y="0"/>
                  </a:lnTo>
                  <a:lnTo>
                    <a:pt x="45294" y="3495"/>
                  </a:lnTo>
                  <a:lnTo>
                    <a:pt x="34958" y="7703"/>
                  </a:lnTo>
                  <a:lnTo>
                    <a:pt x="20354" y="21736"/>
                  </a:lnTo>
                  <a:lnTo>
                    <a:pt x="1446" y="59342"/>
                  </a:lnTo>
                  <a:lnTo>
                    <a:pt x="0" y="79782"/>
                  </a:lnTo>
                  <a:lnTo>
                    <a:pt x="4427" y="99395"/>
                  </a:lnTo>
                  <a:lnTo>
                    <a:pt x="14193" y="115911"/>
                  </a:lnTo>
                  <a:lnTo>
                    <a:pt x="22413" y="121251"/>
                  </a:lnTo>
                  <a:lnTo>
                    <a:pt x="44024" y="127185"/>
                  </a:lnTo>
                  <a:lnTo>
                    <a:pt x="53999" y="126427"/>
                  </a:lnTo>
                  <a:lnTo>
                    <a:pt x="71320" y="119346"/>
                  </a:lnTo>
                  <a:lnTo>
                    <a:pt x="83698" y="105281"/>
                  </a:lnTo>
                  <a:lnTo>
                    <a:pt x="91929" y="86162"/>
                  </a:lnTo>
                  <a:lnTo>
                    <a:pt x="95393" y="52599"/>
                  </a:lnTo>
                  <a:lnTo>
                    <a:pt x="87985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159792" y="1103064"/>
              <a:ext cx="157929" cy="191942"/>
            </a:xfrm>
            <a:custGeom>
              <a:avLst/>
              <a:gdLst/>
              <a:ahLst/>
              <a:cxnLst/>
              <a:rect l="0" t="0" r="0" b="0"/>
              <a:pathLst>
                <a:path w="157929" h="191942">
                  <a:moveTo>
                    <a:pt x="0" y="34013"/>
                  </a:moveTo>
                  <a:lnTo>
                    <a:pt x="11179" y="50781"/>
                  </a:lnTo>
                  <a:lnTo>
                    <a:pt x="22876" y="106339"/>
                  </a:lnTo>
                  <a:lnTo>
                    <a:pt x="25779" y="117325"/>
                  </a:lnTo>
                  <a:lnTo>
                    <a:pt x="24205" y="121140"/>
                  </a:lnTo>
                  <a:lnTo>
                    <a:pt x="19646" y="120174"/>
                  </a:lnTo>
                  <a:lnTo>
                    <a:pt x="13098" y="116020"/>
                  </a:lnTo>
                  <a:lnTo>
                    <a:pt x="8732" y="108572"/>
                  </a:lnTo>
                  <a:lnTo>
                    <a:pt x="3881" y="87817"/>
                  </a:lnTo>
                  <a:lnTo>
                    <a:pt x="6739" y="55414"/>
                  </a:lnTo>
                  <a:lnTo>
                    <a:pt x="20584" y="23587"/>
                  </a:lnTo>
                  <a:lnTo>
                    <a:pt x="36055" y="8712"/>
                  </a:lnTo>
                  <a:lnTo>
                    <a:pt x="45094" y="3108"/>
                  </a:lnTo>
                  <a:lnTo>
                    <a:pt x="67616" y="0"/>
                  </a:lnTo>
                  <a:lnTo>
                    <a:pt x="90883" y="3689"/>
                  </a:lnTo>
                  <a:lnTo>
                    <a:pt x="109023" y="13127"/>
                  </a:lnTo>
                  <a:lnTo>
                    <a:pt x="121765" y="31359"/>
                  </a:lnTo>
                  <a:lnTo>
                    <a:pt x="149352" y="94712"/>
                  </a:lnTo>
                  <a:lnTo>
                    <a:pt x="156234" y="150032"/>
                  </a:lnTo>
                  <a:lnTo>
                    <a:pt x="157928" y="191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105906" y="2575242"/>
            <a:ext cx="4297800" cy="490819"/>
            <a:chOff x="3105906" y="2575242"/>
            <a:chExt cx="4297800" cy="490819"/>
          </a:xfrm>
        </p:grpSpPr>
        <p:sp>
          <p:nvSpPr>
            <p:cNvPr id="94" name="Freeform 93"/>
            <p:cNvSpPr/>
            <p:nvPr/>
          </p:nvSpPr>
          <p:spPr>
            <a:xfrm>
              <a:off x="3105906" y="2664356"/>
              <a:ext cx="221100" cy="294152"/>
            </a:xfrm>
            <a:custGeom>
              <a:avLst/>
              <a:gdLst/>
              <a:ahLst/>
              <a:cxnLst/>
              <a:rect l="0" t="0" r="0" b="0"/>
              <a:pathLst>
                <a:path w="221100" h="294152">
                  <a:moveTo>
                    <a:pt x="0" y="283623"/>
                  </a:moveTo>
                  <a:lnTo>
                    <a:pt x="3120" y="240931"/>
                  </a:lnTo>
                  <a:lnTo>
                    <a:pt x="24025" y="180385"/>
                  </a:lnTo>
                  <a:lnTo>
                    <a:pt x="33212" y="125407"/>
                  </a:lnTo>
                  <a:lnTo>
                    <a:pt x="45945" y="69486"/>
                  </a:lnTo>
                  <a:lnTo>
                    <a:pt x="54829" y="16890"/>
                  </a:lnTo>
                  <a:lnTo>
                    <a:pt x="68822" y="2078"/>
                  </a:lnTo>
                  <a:lnTo>
                    <a:pt x="76298" y="0"/>
                  </a:lnTo>
                  <a:lnTo>
                    <a:pt x="83621" y="954"/>
                  </a:lnTo>
                  <a:lnTo>
                    <a:pt x="90842" y="3930"/>
                  </a:lnTo>
                  <a:lnTo>
                    <a:pt x="105105" y="19715"/>
                  </a:lnTo>
                  <a:lnTo>
                    <a:pt x="146423" y="82537"/>
                  </a:lnTo>
                  <a:lnTo>
                    <a:pt x="162578" y="130975"/>
                  </a:lnTo>
                  <a:lnTo>
                    <a:pt x="181637" y="193505"/>
                  </a:lnTo>
                  <a:lnTo>
                    <a:pt x="206024" y="251262"/>
                  </a:lnTo>
                  <a:lnTo>
                    <a:pt x="221099" y="294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169077" y="285322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5590"/>
                  </a:lnTo>
                  <a:lnTo>
                    <a:pt x="17368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07904" y="2792247"/>
              <a:ext cx="119143" cy="176790"/>
            </a:xfrm>
            <a:custGeom>
              <a:avLst/>
              <a:gdLst/>
              <a:ahLst/>
              <a:cxnLst/>
              <a:rect l="0" t="0" r="0" b="0"/>
              <a:pathLst>
                <a:path w="119143" h="176790">
                  <a:moveTo>
                    <a:pt x="119142" y="8333"/>
                  </a:moveTo>
                  <a:lnTo>
                    <a:pt x="81664" y="0"/>
                  </a:lnTo>
                  <a:lnTo>
                    <a:pt x="46816" y="1574"/>
                  </a:lnTo>
                  <a:lnTo>
                    <a:pt x="24996" y="7669"/>
                  </a:lnTo>
                  <a:lnTo>
                    <a:pt x="3600" y="18176"/>
                  </a:lnTo>
                  <a:lnTo>
                    <a:pt x="0" y="25424"/>
                  </a:lnTo>
                  <a:lnTo>
                    <a:pt x="1110" y="33765"/>
                  </a:lnTo>
                  <a:lnTo>
                    <a:pt x="11701" y="52391"/>
                  </a:lnTo>
                  <a:lnTo>
                    <a:pt x="37395" y="80269"/>
                  </a:lnTo>
                  <a:lnTo>
                    <a:pt x="100426" y="121437"/>
                  </a:lnTo>
                  <a:lnTo>
                    <a:pt x="110174" y="125850"/>
                  </a:lnTo>
                  <a:lnTo>
                    <a:pt x="115503" y="132301"/>
                  </a:lnTo>
                  <a:lnTo>
                    <a:pt x="117886" y="140111"/>
                  </a:lnTo>
                  <a:lnTo>
                    <a:pt x="118305" y="148828"/>
                  </a:lnTo>
                  <a:lnTo>
                    <a:pt x="113905" y="154639"/>
                  </a:lnTo>
                  <a:lnTo>
                    <a:pt x="60452" y="170319"/>
                  </a:lnTo>
                  <a:lnTo>
                    <a:pt x="13857" y="176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11274" y="2768994"/>
              <a:ext cx="126343" cy="175476"/>
            </a:xfrm>
            <a:custGeom>
              <a:avLst/>
              <a:gdLst/>
              <a:ahLst/>
              <a:cxnLst/>
              <a:rect l="0" t="0" r="0" b="0"/>
              <a:pathLst>
                <a:path w="126343" h="175476">
                  <a:moveTo>
                    <a:pt x="126342" y="0"/>
                  </a:moveTo>
                  <a:lnTo>
                    <a:pt x="103986" y="0"/>
                  </a:lnTo>
                  <a:lnTo>
                    <a:pt x="86770" y="6240"/>
                  </a:lnTo>
                  <a:lnTo>
                    <a:pt x="26179" y="40434"/>
                  </a:lnTo>
                  <a:lnTo>
                    <a:pt x="3987" y="60204"/>
                  </a:lnTo>
                  <a:lnTo>
                    <a:pt x="2658" y="65872"/>
                  </a:lnTo>
                  <a:lnTo>
                    <a:pt x="5282" y="70821"/>
                  </a:lnTo>
                  <a:lnTo>
                    <a:pt x="17556" y="79440"/>
                  </a:lnTo>
                  <a:lnTo>
                    <a:pt x="73147" y="102834"/>
                  </a:lnTo>
                  <a:lnTo>
                    <a:pt x="89442" y="114334"/>
                  </a:lnTo>
                  <a:lnTo>
                    <a:pt x="93553" y="123016"/>
                  </a:lnTo>
                  <a:lnTo>
                    <a:pt x="95002" y="145141"/>
                  </a:lnTo>
                  <a:lnTo>
                    <a:pt x="91410" y="154083"/>
                  </a:lnTo>
                  <a:lnTo>
                    <a:pt x="78062" y="167137"/>
                  </a:lnTo>
                  <a:lnTo>
                    <a:pt x="57311" y="173719"/>
                  </a:lnTo>
                  <a:lnTo>
                    <a:pt x="34830" y="17547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86320" y="2821637"/>
              <a:ext cx="147943" cy="143061"/>
            </a:xfrm>
            <a:custGeom>
              <a:avLst/>
              <a:gdLst/>
              <a:ahLst/>
              <a:cxnLst/>
              <a:rect l="0" t="0" r="0" b="0"/>
              <a:pathLst>
                <a:path w="147943" h="143061">
                  <a:moveTo>
                    <a:pt x="109224" y="0"/>
                  </a:moveTo>
                  <a:lnTo>
                    <a:pt x="66532" y="3120"/>
                  </a:lnTo>
                  <a:lnTo>
                    <a:pt x="46966" y="9575"/>
                  </a:lnTo>
                  <a:lnTo>
                    <a:pt x="30471" y="20243"/>
                  </a:lnTo>
                  <a:lnTo>
                    <a:pt x="18460" y="35903"/>
                  </a:lnTo>
                  <a:lnTo>
                    <a:pt x="1218" y="74552"/>
                  </a:lnTo>
                  <a:lnTo>
                    <a:pt x="0" y="95135"/>
                  </a:lnTo>
                  <a:lnTo>
                    <a:pt x="1313" y="105538"/>
                  </a:lnTo>
                  <a:lnTo>
                    <a:pt x="12130" y="123334"/>
                  </a:lnTo>
                  <a:lnTo>
                    <a:pt x="19928" y="131356"/>
                  </a:lnTo>
                  <a:lnTo>
                    <a:pt x="41071" y="140269"/>
                  </a:lnTo>
                  <a:lnTo>
                    <a:pt x="64896" y="143060"/>
                  </a:lnTo>
                  <a:lnTo>
                    <a:pt x="87183" y="140401"/>
                  </a:lnTo>
                  <a:lnTo>
                    <a:pt x="119461" y="126738"/>
                  </a:lnTo>
                  <a:lnTo>
                    <a:pt x="134440" y="111310"/>
                  </a:lnTo>
                  <a:lnTo>
                    <a:pt x="143828" y="91585"/>
                  </a:lnTo>
                  <a:lnTo>
                    <a:pt x="147942" y="54172"/>
                  </a:lnTo>
                  <a:lnTo>
                    <a:pt x="1408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14208" y="2770458"/>
              <a:ext cx="165606" cy="188050"/>
            </a:xfrm>
            <a:custGeom>
              <a:avLst/>
              <a:gdLst/>
              <a:ahLst/>
              <a:cxnLst/>
              <a:rect l="0" t="0" r="0" b="0"/>
              <a:pathLst>
                <a:path w="165606" h="188050">
                  <a:moveTo>
                    <a:pt x="165605" y="9065"/>
                  </a:moveTo>
                  <a:lnTo>
                    <a:pt x="106988" y="0"/>
                  </a:lnTo>
                  <a:lnTo>
                    <a:pt x="86521" y="5426"/>
                  </a:lnTo>
                  <a:lnTo>
                    <a:pt x="23480" y="48073"/>
                  </a:lnTo>
                  <a:lnTo>
                    <a:pt x="6771" y="74435"/>
                  </a:lnTo>
                  <a:lnTo>
                    <a:pt x="0" y="110062"/>
                  </a:lnTo>
                  <a:lnTo>
                    <a:pt x="4655" y="133501"/>
                  </a:lnTo>
                  <a:lnTo>
                    <a:pt x="9172" y="144665"/>
                  </a:lnTo>
                  <a:lnTo>
                    <a:pt x="26669" y="163308"/>
                  </a:lnTo>
                  <a:lnTo>
                    <a:pt x="50044" y="177053"/>
                  </a:lnTo>
                  <a:lnTo>
                    <a:pt x="102434" y="188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32455" y="2832165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2196" y="48931"/>
                  </a:lnTo>
                  <a:lnTo>
                    <a:pt x="651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00870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89928" y="2816800"/>
              <a:ext cx="174155" cy="141708"/>
            </a:xfrm>
            <a:custGeom>
              <a:avLst/>
              <a:gdLst/>
              <a:ahLst/>
              <a:cxnLst/>
              <a:rect l="0" t="0" r="0" b="0"/>
              <a:pathLst>
                <a:path w="174155" h="141708">
                  <a:moveTo>
                    <a:pt x="121512" y="57479"/>
                  </a:moveTo>
                  <a:lnTo>
                    <a:pt x="101269" y="13517"/>
                  </a:lnTo>
                  <a:lnTo>
                    <a:pt x="92809" y="7114"/>
                  </a:lnTo>
                  <a:lnTo>
                    <a:pt x="70931" y="0"/>
                  </a:lnTo>
                  <a:lnTo>
                    <a:pt x="48729" y="3077"/>
                  </a:lnTo>
                  <a:lnTo>
                    <a:pt x="28333" y="13413"/>
                  </a:lnTo>
                  <a:lnTo>
                    <a:pt x="11469" y="29706"/>
                  </a:lnTo>
                  <a:lnTo>
                    <a:pt x="2414" y="51765"/>
                  </a:lnTo>
                  <a:lnTo>
                    <a:pt x="0" y="64198"/>
                  </a:lnTo>
                  <a:lnTo>
                    <a:pt x="3556" y="87372"/>
                  </a:lnTo>
                  <a:lnTo>
                    <a:pt x="7779" y="98465"/>
                  </a:lnTo>
                  <a:lnTo>
                    <a:pt x="21832" y="113910"/>
                  </a:lnTo>
                  <a:lnTo>
                    <a:pt x="30492" y="119666"/>
                  </a:lnTo>
                  <a:lnTo>
                    <a:pt x="38605" y="121164"/>
                  </a:lnTo>
                  <a:lnTo>
                    <a:pt x="46354" y="119823"/>
                  </a:lnTo>
                  <a:lnTo>
                    <a:pt x="53859" y="116589"/>
                  </a:lnTo>
                  <a:lnTo>
                    <a:pt x="75600" y="95271"/>
                  </a:lnTo>
                  <a:lnTo>
                    <a:pt x="91271" y="66727"/>
                  </a:lnTo>
                  <a:lnTo>
                    <a:pt x="95502" y="63644"/>
                  </a:lnTo>
                  <a:lnTo>
                    <a:pt x="99493" y="65099"/>
                  </a:lnTo>
                  <a:lnTo>
                    <a:pt x="153346" y="127607"/>
                  </a:lnTo>
                  <a:lnTo>
                    <a:pt x="174154" y="1417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11136" y="2611067"/>
              <a:ext cx="26647" cy="284270"/>
            </a:xfrm>
            <a:custGeom>
              <a:avLst/>
              <a:gdLst/>
              <a:ahLst/>
              <a:cxnLst/>
              <a:rect l="0" t="0" r="0" b="0"/>
              <a:pathLst>
                <a:path w="26647" h="284270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5406"/>
                  </a:lnTo>
                  <a:lnTo>
                    <a:pt x="13786" y="182959"/>
                  </a:lnTo>
                  <a:lnTo>
                    <a:pt x="15657" y="244370"/>
                  </a:lnTo>
                  <a:lnTo>
                    <a:pt x="19032" y="263807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21969" y="272688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9065"/>
                  </a:lnTo>
                  <a:lnTo>
                    <a:pt x="75552" y="11410"/>
                  </a:lnTo>
                  <a:lnTo>
                    <a:pt x="2198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53596" y="280058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58880" y="2790051"/>
              <a:ext cx="94758" cy="125054"/>
            </a:xfrm>
            <a:custGeom>
              <a:avLst/>
              <a:gdLst/>
              <a:ahLst/>
              <a:cxnLst/>
              <a:rect l="0" t="0" r="0" b="0"/>
              <a:pathLst>
                <a:path w="94758" h="125054">
                  <a:moveTo>
                    <a:pt x="0" y="0"/>
                  </a:moveTo>
                  <a:lnTo>
                    <a:pt x="19129" y="63428"/>
                  </a:lnTo>
                  <a:lnTo>
                    <a:pt x="44215" y="115848"/>
                  </a:lnTo>
                  <a:lnTo>
                    <a:pt x="50534" y="121685"/>
                  </a:lnTo>
                  <a:lnTo>
                    <a:pt x="58256" y="124408"/>
                  </a:lnTo>
                  <a:lnTo>
                    <a:pt x="66913" y="125053"/>
                  </a:lnTo>
                  <a:lnTo>
                    <a:pt x="73855" y="120803"/>
                  </a:lnTo>
                  <a:lnTo>
                    <a:pt x="84687" y="103603"/>
                  </a:lnTo>
                  <a:lnTo>
                    <a:pt x="92768" y="544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02974" y="2756009"/>
              <a:ext cx="108803" cy="202499"/>
            </a:xfrm>
            <a:custGeom>
              <a:avLst/>
              <a:gdLst/>
              <a:ahLst/>
              <a:cxnLst/>
              <a:rect l="0" t="0" r="0" b="0"/>
              <a:pathLst>
                <a:path w="108803" h="202499">
                  <a:moveTo>
                    <a:pt x="3305" y="65628"/>
                  </a:moveTo>
                  <a:lnTo>
                    <a:pt x="20073" y="71217"/>
                  </a:lnTo>
                  <a:lnTo>
                    <a:pt x="37664" y="70842"/>
                  </a:lnTo>
                  <a:lnTo>
                    <a:pt x="77553" y="61069"/>
                  </a:lnTo>
                  <a:lnTo>
                    <a:pt x="103164" y="45690"/>
                  </a:lnTo>
                  <a:lnTo>
                    <a:pt x="107312" y="38298"/>
                  </a:lnTo>
                  <a:lnTo>
                    <a:pt x="108802" y="20726"/>
                  </a:lnTo>
                  <a:lnTo>
                    <a:pt x="105222" y="13466"/>
                  </a:lnTo>
                  <a:lnTo>
                    <a:pt x="91885" y="2281"/>
                  </a:lnTo>
                  <a:lnTo>
                    <a:pt x="83416" y="0"/>
                  </a:lnTo>
                  <a:lnTo>
                    <a:pt x="64646" y="585"/>
                  </a:lnTo>
                  <a:lnTo>
                    <a:pt x="47726" y="7864"/>
                  </a:lnTo>
                  <a:lnTo>
                    <a:pt x="17799" y="31601"/>
                  </a:lnTo>
                  <a:lnTo>
                    <a:pt x="2011" y="57496"/>
                  </a:lnTo>
                  <a:lnTo>
                    <a:pt x="0" y="77221"/>
                  </a:lnTo>
                  <a:lnTo>
                    <a:pt x="8242" y="118481"/>
                  </a:lnTo>
                  <a:lnTo>
                    <a:pt x="23356" y="144329"/>
                  </a:lnTo>
                  <a:lnTo>
                    <a:pt x="59397" y="181176"/>
                  </a:lnTo>
                  <a:lnTo>
                    <a:pt x="82317" y="196181"/>
                  </a:lnTo>
                  <a:lnTo>
                    <a:pt x="98062" y="202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64124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23639" y="2621595"/>
              <a:ext cx="30123" cy="305328"/>
            </a:xfrm>
            <a:custGeom>
              <a:avLst/>
              <a:gdLst/>
              <a:ahLst/>
              <a:cxnLst/>
              <a:rect l="0" t="0" r="0" b="0"/>
              <a:pathLst>
                <a:path w="30123" h="305328">
                  <a:moveTo>
                    <a:pt x="9065" y="0"/>
                  </a:moveTo>
                  <a:lnTo>
                    <a:pt x="0" y="58617"/>
                  </a:lnTo>
                  <a:lnTo>
                    <a:pt x="6062" y="107895"/>
                  </a:lnTo>
                  <a:lnTo>
                    <a:pt x="8175" y="160651"/>
                  </a:lnTo>
                  <a:lnTo>
                    <a:pt x="9971" y="213847"/>
                  </a:lnTo>
                  <a:lnTo>
                    <a:pt x="20466" y="274865"/>
                  </a:lnTo>
                  <a:lnTo>
                    <a:pt x="3012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74777" y="2575242"/>
              <a:ext cx="289530" cy="193753"/>
            </a:xfrm>
            <a:custGeom>
              <a:avLst/>
              <a:gdLst/>
              <a:ahLst/>
              <a:cxnLst/>
              <a:rect l="0" t="0" r="0" b="0"/>
              <a:pathLst>
                <a:path w="289530" h="193753">
                  <a:moveTo>
                    <a:pt x="0" y="98996"/>
                  </a:moveTo>
                  <a:lnTo>
                    <a:pt x="5589" y="76639"/>
                  </a:lnTo>
                  <a:lnTo>
                    <a:pt x="17692" y="59424"/>
                  </a:lnTo>
                  <a:lnTo>
                    <a:pt x="54057" y="29308"/>
                  </a:lnTo>
                  <a:lnTo>
                    <a:pt x="97376" y="9235"/>
                  </a:lnTo>
                  <a:lnTo>
                    <a:pt x="142066" y="0"/>
                  </a:lnTo>
                  <a:lnTo>
                    <a:pt x="196561" y="6175"/>
                  </a:lnTo>
                  <a:lnTo>
                    <a:pt x="247057" y="24249"/>
                  </a:lnTo>
                  <a:lnTo>
                    <a:pt x="277013" y="49163"/>
                  </a:lnTo>
                  <a:lnTo>
                    <a:pt x="286894" y="74898"/>
                  </a:lnTo>
                  <a:lnTo>
                    <a:pt x="289529" y="89950"/>
                  </a:lnTo>
                  <a:lnTo>
                    <a:pt x="287776" y="103494"/>
                  </a:lnTo>
                  <a:lnTo>
                    <a:pt x="276469" y="127901"/>
                  </a:lnTo>
                  <a:lnTo>
                    <a:pt x="259746" y="144208"/>
                  </a:lnTo>
                  <a:lnTo>
                    <a:pt x="211190" y="180376"/>
                  </a:lnTo>
                  <a:lnTo>
                    <a:pt x="189513" y="193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63986" y="2737409"/>
              <a:ext cx="58232" cy="170905"/>
            </a:xfrm>
            <a:custGeom>
              <a:avLst/>
              <a:gdLst/>
              <a:ahLst/>
              <a:cxnLst/>
              <a:rect l="0" t="0" r="0" b="0"/>
              <a:pathLst>
                <a:path w="58232" h="170905">
                  <a:moveTo>
                    <a:pt x="5589" y="63171"/>
                  </a:moveTo>
                  <a:lnTo>
                    <a:pt x="0" y="79938"/>
                  </a:lnTo>
                  <a:lnTo>
                    <a:pt x="3495" y="97529"/>
                  </a:lnTo>
                  <a:lnTo>
                    <a:pt x="34795" y="158171"/>
                  </a:lnTo>
                  <a:lnTo>
                    <a:pt x="39098" y="168618"/>
                  </a:lnTo>
                  <a:lnTo>
                    <a:pt x="40796" y="170904"/>
                  </a:lnTo>
                  <a:lnTo>
                    <a:pt x="39564" y="160965"/>
                  </a:lnTo>
                  <a:lnTo>
                    <a:pt x="20822" y="111707"/>
                  </a:lnTo>
                  <a:lnTo>
                    <a:pt x="17047" y="58850"/>
                  </a:lnTo>
                  <a:lnTo>
                    <a:pt x="20246" y="47422"/>
                  </a:lnTo>
                  <a:lnTo>
                    <a:pt x="582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63499" y="2792978"/>
              <a:ext cx="95700" cy="126117"/>
            </a:xfrm>
            <a:custGeom>
              <a:avLst/>
              <a:gdLst/>
              <a:ahLst/>
              <a:cxnLst/>
              <a:rect l="0" t="0" r="0" b="0"/>
              <a:pathLst>
                <a:path w="95700" h="126117">
                  <a:moveTo>
                    <a:pt x="95589" y="18130"/>
                  </a:moveTo>
                  <a:lnTo>
                    <a:pt x="84411" y="6952"/>
                  </a:lnTo>
                  <a:lnTo>
                    <a:pt x="66444" y="1464"/>
                  </a:lnTo>
                  <a:lnTo>
                    <a:pt x="55102" y="0"/>
                  </a:lnTo>
                  <a:lnTo>
                    <a:pt x="36260" y="4613"/>
                  </a:lnTo>
                  <a:lnTo>
                    <a:pt x="27960" y="9119"/>
                  </a:lnTo>
                  <a:lnTo>
                    <a:pt x="5101" y="37817"/>
                  </a:lnTo>
                  <a:lnTo>
                    <a:pt x="0" y="59636"/>
                  </a:lnTo>
                  <a:lnTo>
                    <a:pt x="277" y="70367"/>
                  </a:lnTo>
                  <a:lnTo>
                    <a:pt x="6825" y="88530"/>
                  </a:lnTo>
                  <a:lnTo>
                    <a:pt x="11846" y="96649"/>
                  </a:lnTo>
                  <a:lnTo>
                    <a:pt x="26785" y="108790"/>
                  </a:lnTo>
                  <a:lnTo>
                    <a:pt x="64970" y="126116"/>
                  </a:lnTo>
                  <a:lnTo>
                    <a:pt x="74007" y="125215"/>
                  </a:lnTo>
                  <a:lnTo>
                    <a:pt x="90286" y="114857"/>
                  </a:lnTo>
                  <a:lnTo>
                    <a:pt x="94393" y="106011"/>
                  </a:lnTo>
                  <a:lnTo>
                    <a:pt x="95699" y="64432"/>
                  </a:lnTo>
                  <a:lnTo>
                    <a:pt x="95589" y="39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14826" y="2793423"/>
              <a:ext cx="81824" cy="272638"/>
            </a:xfrm>
            <a:custGeom>
              <a:avLst/>
              <a:gdLst/>
              <a:ahLst/>
              <a:cxnLst/>
              <a:rect l="0" t="0" r="0" b="0"/>
              <a:pathLst>
                <a:path w="81824" h="272638">
                  <a:moveTo>
                    <a:pt x="17961" y="133499"/>
                  </a:moveTo>
                  <a:lnTo>
                    <a:pt x="23550" y="192116"/>
                  </a:lnTo>
                  <a:lnTo>
                    <a:pt x="35920" y="245120"/>
                  </a:lnTo>
                  <a:lnTo>
                    <a:pt x="43819" y="272637"/>
                  </a:lnTo>
                  <a:lnTo>
                    <a:pt x="41932" y="267868"/>
                  </a:lnTo>
                  <a:lnTo>
                    <a:pt x="38424" y="219399"/>
                  </a:lnTo>
                  <a:lnTo>
                    <a:pt x="27679" y="156619"/>
                  </a:lnTo>
                  <a:lnTo>
                    <a:pt x="19881" y="98812"/>
                  </a:lnTo>
                  <a:lnTo>
                    <a:pt x="12575" y="76748"/>
                  </a:lnTo>
                  <a:lnTo>
                    <a:pt x="3869" y="56804"/>
                  </a:lnTo>
                  <a:lnTo>
                    <a:pt x="0" y="32342"/>
                  </a:lnTo>
                  <a:lnTo>
                    <a:pt x="4519" y="12111"/>
                  </a:lnTo>
                  <a:lnTo>
                    <a:pt x="9000" y="3441"/>
                  </a:lnTo>
                  <a:lnTo>
                    <a:pt x="15497" y="0"/>
                  </a:lnTo>
                  <a:lnTo>
                    <a:pt x="23337" y="46"/>
                  </a:lnTo>
                  <a:lnTo>
                    <a:pt x="32074" y="2416"/>
                  </a:lnTo>
                  <a:lnTo>
                    <a:pt x="48020" y="14409"/>
                  </a:lnTo>
                  <a:lnTo>
                    <a:pt x="77321" y="50703"/>
                  </a:lnTo>
                  <a:lnTo>
                    <a:pt x="80931" y="60754"/>
                  </a:lnTo>
                  <a:lnTo>
                    <a:pt x="81823" y="81281"/>
                  </a:lnTo>
                  <a:lnTo>
                    <a:pt x="79253" y="89328"/>
                  </a:lnTo>
                  <a:lnTo>
                    <a:pt x="60075" y="112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59129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90558" y="2800580"/>
              <a:ext cx="128218" cy="130819"/>
            </a:xfrm>
            <a:custGeom>
              <a:avLst/>
              <a:gdLst/>
              <a:ahLst/>
              <a:cxnLst/>
              <a:rect l="0" t="0" r="0" b="0"/>
              <a:pathLst>
                <a:path w="128218" h="130819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9" y="27534"/>
                  </a:lnTo>
                  <a:lnTo>
                    <a:pt x="0" y="44992"/>
                  </a:lnTo>
                  <a:lnTo>
                    <a:pt x="9734" y="92032"/>
                  </a:lnTo>
                  <a:lnTo>
                    <a:pt x="20424" y="114603"/>
                  </a:lnTo>
                  <a:lnTo>
                    <a:pt x="28890" y="122025"/>
                  </a:lnTo>
                  <a:lnTo>
                    <a:pt x="50775" y="130273"/>
                  </a:lnTo>
                  <a:lnTo>
                    <a:pt x="72979" y="130818"/>
                  </a:lnTo>
                  <a:lnTo>
                    <a:pt x="93377" y="125992"/>
                  </a:lnTo>
                  <a:lnTo>
                    <a:pt x="110241" y="116048"/>
                  </a:lnTo>
                  <a:lnTo>
                    <a:pt x="122416" y="100710"/>
                  </a:lnTo>
                  <a:lnTo>
                    <a:pt x="127300" y="91706"/>
                  </a:lnTo>
                  <a:lnTo>
                    <a:pt x="128217" y="83364"/>
                  </a:lnTo>
                  <a:lnTo>
                    <a:pt x="112492" y="403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61789" y="2653181"/>
              <a:ext cx="55656" cy="305327"/>
            </a:xfrm>
            <a:custGeom>
              <a:avLst/>
              <a:gdLst/>
              <a:ahLst/>
              <a:cxnLst/>
              <a:rect l="0" t="0" r="0" b="0"/>
              <a:pathLst>
                <a:path w="55656" h="305327">
                  <a:moveTo>
                    <a:pt x="50066" y="305326"/>
                  </a:moveTo>
                  <a:lnTo>
                    <a:pt x="55655" y="288559"/>
                  </a:lnTo>
                  <a:lnTo>
                    <a:pt x="55280" y="270968"/>
                  </a:lnTo>
                  <a:lnTo>
                    <a:pt x="39917" y="219901"/>
                  </a:lnTo>
                  <a:lnTo>
                    <a:pt x="18992" y="159156"/>
                  </a:lnTo>
                  <a:lnTo>
                    <a:pt x="2170" y="97041"/>
                  </a:lnTo>
                  <a:lnTo>
                    <a:pt x="0" y="56959"/>
                  </a:lnTo>
                  <a:lnTo>
                    <a:pt x="3637" y="33504"/>
                  </a:lnTo>
                  <a:lnTo>
                    <a:pt x="9755" y="24676"/>
                  </a:lnTo>
                  <a:lnTo>
                    <a:pt x="500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38155" y="279005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43482" y="2623995"/>
              <a:ext cx="221099" cy="355570"/>
            </a:xfrm>
            <a:custGeom>
              <a:avLst/>
              <a:gdLst/>
              <a:ahLst/>
              <a:cxnLst/>
              <a:rect l="0" t="0" r="0" b="0"/>
              <a:pathLst>
                <a:path w="221099" h="355570">
                  <a:moveTo>
                    <a:pt x="0" y="323984"/>
                  </a:moveTo>
                  <a:lnTo>
                    <a:pt x="14654" y="280021"/>
                  </a:lnTo>
                  <a:lnTo>
                    <a:pt x="11972" y="253752"/>
                  </a:lnTo>
                  <a:lnTo>
                    <a:pt x="3547" y="202959"/>
                  </a:lnTo>
                  <a:lnTo>
                    <a:pt x="6290" y="139681"/>
                  </a:lnTo>
                  <a:lnTo>
                    <a:pt x="9691" y="77745"/>
                  </a:lnTo>
                  <a:lnTo>
                    <a:pt x="10156" y="48038"/>
                  </a:lnTo>
                  <a:lnTo>
                    <a:pt x="11450" y="42924"/>
                  </a:lnTo>
                  <a:lnTo>
                    <a:pt x="13482" y="44194"/>
                  </a:lnTo>
                  <a:lnTo>
                    <a:pt x="43297" y="102008"/>
                  </a:lnTo>
                  <a:lnTo>
                    <a:pt x="70424" y="139237"/>
                  </a:lnTo>
                  <a:lnTo>
                    <a:pt x="78535" y="143497"/>
                  </a:lnTo>
                  <a:lnTo>
                    <a:pt x="96905" y="145112"/>
                  </a:lnTo>
                  <a:lnTo>
                    <a:pt x="104378" y="141565"/>
                  </a:lnTo>
                  <a:lnTo>
                    <a:pt x="115800" y="128265"/>
                  </a:lnTo>
                  <a:lnTo>
                    <a:pt x="128808" y="89868"/>
                  </a:lnTo>
                  <a:lnTo>
                    <a:pt x="135278" y="32897"/>
                  </a:lnTo>
                  <a:lnTo>
                    <a:pt x="136399" y="0"/>
                  </a:lnTo>
                  <a:lnTo>
                    <a:pt x="137999" y="51195"/>
                  </a:lnTo>
                  <a:lnTo>
                    <a:pt x="145263" y="98228"/>
                  </a:lnTo>
                  <a:lnTo>
                    <a:pt x="154825" y="149209"/>
                  </a:lnTo>
                  <a:lnTo>
                    <a:pt x="166237" y="197849"/>
                  </a:lnTo>
                  <a:lnTo>
                    <a:pt x="187341" y="246383"/>
                  </a:lnTo>
                  <a:lnTo>
                    <a:pt x="203121" y="305666"/>
                  </a:lnTo>
                  <a:lnTo>
                    <a:pt x="221098" y="355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27751" y="2853222"/>
              <a:ext cx="115815" cy="116082"/>
            </a:xfrm>
            <a:custGeom>
              <a:avLst/>
              <a:gdLst/>
              <a:ahLst/>
              <a:cxnLst/>
              <a:rect l="0" t="0" r="0" b="0"/>
              <a:pathLst>
                <a:path w="115815" h="116082">
                  <a:moveTo>
                    <a:pt x="0" y="0"/>
                  </a:moveTo>
                  <a:lnTo>
                    <a:pt x="7236" y="27557"/>
                  </a:lnTo>
                  <a:lnTo>
                    <a:pt x="12998" y="80660"/>
                  </a:lnTo>
                  <a:lnTo>
                    <a:pt x="15684" y="92378"/>
                  </a:lnTo>
                  <a:lnTo>
                    <a:pt x="20985" y="101360"/>
                  </a:lnTo>
                  <a:lnTo>
                    <a:pt x="36233" y="114459"/>
                  </a:lnTo>
                  <a:lnTo>
                    <a:pt x="45212" y="116081"/>
                  </a:lnTo>
                  <a:lnTo>
                    <a:pt x="64548" y="111643"/>
                  </a:lnTo>
                  <a:lnTo>
                    <a:pt x="72278" y="106015"/>
                  </a:lnTo>
                  <a:lnTo>
                    <a:pt x="83986" y="90402"/>
                  </a:lnTo>
                  <a:lnTo>
                    <a:pt x="108465" y="31203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85679" y="2695295"/>
              <a:ext cx="42114" cy="242156"/>
            </a:xfrm>
            <a:custGeom>
              <a:avLst/>
              <a:gdLst/>
              <a:ahLst/>
              <a:cxnLst/>
              <a:rect l="0" t="0" r="0" b="0"/>
              <a:pathLst>
                <a:path w="42114" h="242156">
                  <a:moveTo>
                    <a:pt x="0" y="0"/>
                  </a:moveTo>
                  <a:lnTo>
                    <a:pt x="0" y="54144"/>
                  </a:lnTo>
                  <a:lnTo>
                    <a:pt x="5588" y="109091"/>
                  </a:lnTo>
                  <a:lnTo>
                    <a:pt x="21331" y="170690"/>
                  </a:lnTo>
                  <a:lnTo>
                    <a:pt x="39018" y="232069"/>
                  </a:lnTo>
                  <a:lnTo>
                    <a:pt x="4211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35273" y="2726880"/>
              <a:ext cx="29391" cy="231628"/>
            </a:xfrm>
            <a:custGeom>
              <a:avLst/>
              <a:gdLst/>
              <a:ahLst/>
              <a:cxnLst/>
              <a:rect l="0" t="0" r="0" b="0"/>
              <a:pathLst>
                <a:path w="29391" h="231628">
                  <a:moveTo>
                    <a:pt x="8333" y="0"/>
                  </a:moveTo>
                  <a:lnTo>
                    <a:pt x="0" y="52051"/>
                  </a:lnTo>
                  <a:lnTo>
                    <a:pt x="1120" y="86305"/>
                  </a:lnTo>
                  <a:lnTo>
                    <a:pt x="17783" y="149543"/>
                  </a:lnTo>
                  <a:lnTo>
                    <a:pt x="25951" y="194438"/>
                  </a:lnTo>
                  <a:lnTo>
                    <a:pt x="2939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69907" y="281110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4249" y="5590"/>
                  </a:lnTo>
                  <a:lnTo>
                    <a:pt x="1169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91005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917922" y="3654589"/>
            <a:ext cx="4894224" cy="552354"/>
            <a:chOff x="2917922" y="3654589"/>
            <a:chExt cx="4894224" cy="552354"/>
          </a:xfrm>
        </p:grpSpPr>
        <p:sp>
          <p:nvSpPr>
            <p:cNvPr id="125" name="Freeform 124"/>
            <p:cNvSpPr/>
            <p:nvPr/>
          </p:nvSpPr>
          <p:spPr>
            <a:xfrm>
              <a:off x="2917922" y="3783958"/>
              <a:ext cx="204103" cy="386199"/>
            </a:xfrm>
            <a:custGeom>
              <a:avLst/>
              <a:gdLst/>
              <a:ahLst/>
              <a:cxnLst/>
              <a:rect l="0" t="0" r="0" b="0"/>
              <a:pathLst>
                <a:path w="204103" h="386199">
                  <a:moveTo>
                    <a:pt x="198513" y="48415"/>
                  </a:moveTo>
                  <a:lnTo>
                    <a:pt x="204102" y="31647"/>
                  </a:lnTo>
                  <a:lnTo>
                    <a:pt x="203409" y="24368"/>
                  </a:lnTo>
                  <a:lnTo>
                    <a:pt x="196399" y="10041"/>
                  </a:lnTo>
                  <a:lnTo>
                    <a:pt x="188915" y="5285"/>
                  </a:lnTo>
                  <a:lnTo>
                    <a:pt x="168121" y="0"/>
                  </a:lnTo>
                  <a:lnTo>
                    <a:pt x="130106" y="2614"/>
                  </a:lnTo>
                  <a:lnTo>
                    <a:pt x="89207" y="16387"/>
                  </a:lnTo>
                  <a:lnTo>
                    <a:pt x="67654" y="31840"/>
                  </a:lnTo>
                  <a:lnTo>
                    <a:pt x="34754" y="70357"/>
                  </a:lnTo>
                  <a:lnTo>
                    <a:pt x="6211" y="132720"/>
                  </a:lnTo>
                  <a:lnTo>
                    <a:pt x="0" y="190413"/>
                  </a:lnTo>
                  <a:lnTo>
                    <a:pt x="1893" y="248083"/>
                  </a:lnTo>
                  <a:lnTo>
                    <a:pt x="17639" y="310192"/>
                  </a:lnTo>
                  <a:lnTo>
                    <a:pt x="36256" y="341618"/>
                  </a:lnTo>
                  <a:lnTo>
                    <a:pt x="64649" y="366266"/>
                  </a:lnTo>
                  <a:lnTo>
                    <a:pt x="89105" y="381145"/>
                  </a:lnTo>
                  <a:lnTo>
                    <a:pt x="118691" y="386198"/>
                  </a:lnTo>
                  <a:lnTo>
                    <a:pt x="158874" y="385584"/>
                  </a:lnTo>
                  <a:lnTo>
                    <a:pt x="187984" y="38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67480" y="4053471"/>
              <a:ext cx="133627" cy="153472"/>
            </a:xfrm>
            <a:custGeom>
              <a:avLst/>
              <a:gdLst/>
              <a:ahLst/>
              <a:cxnLst/>
              <a:rect l="0" t="0" r="0" b="0"/>
              <a:pathLst>
                <a:path w="133627" h="153472">
                  <a:moveTo>
                    <a:pt x="64768" y="10529"/>
                  </a:moveTo>
                  <a:lnTo>
                    <a:pt x="42412" y="10529"/>
                  </a:lnTo>
                  <a:lnTo>
                    <a:pt x="34656" y="14038"/>
                  </a:lnTo>
                  <a:lnTo>
                    <a:pt x="10684" y="44887"/>
                  </a:lnTo>
                  <a:lnTo>
                    <a:pt x="4145" y="54491"/>
                  </a:lnTo>
                  <a:lnTo>
                    <a:pt x="0" y="77641"/>
                  </a:lnTo>
                  <a:lnTo>
                    <a:pt x="3227" y="101187"/>
                  </a:lnTo>
                  <a:lnTo>
                    <a:pt x="18198" y="127598"/>
                  </a:lnTo>
                  <a:lnTo>
                    <a:pt x="30812" y="142888"/>
                  </a:lnTo>
                  <a:lnTo>
                    <a:pt x="50457" y="151244"/>
                  </a:lnTo>
                  <a:lnTo>
                    <a:pt x="62246" y="153471"/>
                  </a:lnTo>
                  <a:lnTo>
                    <a:pt x="84704" y="149708"/>
                  </a:lnTo>
                  <a:lnTo>
                    <a:pt x="105214" y="139067"/>
                  </a:lnTo>
                  <a:lnTo>
                    <a:pt x="122129" y="122639"/>
                  </a:lnTo>
                  <a:lnTo>
                    <a:pt x="131206" y="100520"/>
                  </a:lnTo>
                  <a:lnTo>
                    <a:pt x="133626" y="88070"/>
                  </a:lnTo>
                  <a:lnTo>
                    <a:pt x="130077" y="64879"/>
                  </a:lnTo>
                  <a:lnTo>
                    <a:pt x="114925" y="35211"/>
                  </a:lnTo>
                  <a:lnTo>
                    <a:pt x="102268" y="20329"/>
                  </a:lnTo>
                  <a:lnTo>
                    <a:pt x="752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48062" y="4062995"/>
              <a:ext cx="189514" cy="116819"/>
            </a:xfrm>
            <a:custGeom>
              <a:avLst/>
              <a:gdLst/>
              <a:ahLst/>
              <a:cxnLst/>
              <a:rect l="0" t="0" r="0" b="0"/>
              <a:pathLst>
                <a:path w="189514" h="116819">
                  <a:moveTo>
                    <a:pt x="0" y="32590"/>
                  </a:moveTo>
                  <a:lnTo>
                    <a:pt x="17958" y="86465"/>
                  </a:lnTo>
                  <a:lnTo>
                    <a:pt x="25858" y="110165"/>
                  </a:lnTo>
                  <a:lnTo>
                    <a:pt x="13108" y="59434"/>
                  </a:lnTo>
                  <a:lnTo>
                    <a:pt x="12248" y="46977"/>
                  </a:lnTo>
                  <a:lnTo>
                    <a:pt x="17532" y="26896"/>
                  </a:lnTo>
                  <a:lnTo>
                    <a:pt x="22216" y="18265"/>
                  </a:lnTo>
                  <a:lnTo>
                    <a:pt x="28849" y="14851"/>
                  </a:lnTo>
                  <a:lnTo>
                    <a:pt x="36780" y="14915"/>
                  </a:lnTo>
                  <a:lnTo>
                    <a:pt x="53781" y="21225"/>
                  </a:lnTo>
                  <a:lnTo>
                    <a:pt x="69136" y="31829"/>
                  </a:lnTo>
                  <a:lnTo>
                    <a:pt x="75336" y="32082"/>
                  </a:lnTo>
                  <a:lnTo>
                    <a:pt x="80640" y="28742"/>
                  </a:lnTo>
                  <a:lnTo>
                    <a:pt x="103146" y="3754"/>
                  </a:lnTo>
                  <a:lnTo>
                    <a:pt x="110878" y="498"/>
                  </a:lnTo>
                  <a:lnTo>
                    <a:pt x="128828" y="0"/>
                  </a:lnTo>
                  <a:lnTo>
                    <a:pt x="137358" y="3844"/>
                  </a:lnTo>
                  <a:lnTo>
                    <a:pt x="153075" y="17474"/>
                  </a:lnTo>
                  <a:lnTo>
                    <a:pt x="173823" y="54821"/>
                  </a:lnTo>
                  <a:lnTo>
                    <a:pt x="186067" y="92873"/>
                  </a:lnTo>
                  <a:lnTo>
                    <a:pt x="189513" y="116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590217" y="4054199"/>
              <a:ext cx="168457" cy="118383"/>
            </a:xfrm>
            <a:custGeom>
              <a:avLst/>
              <a:gdLst/>
              <a:ahLst/>
              <a:cxnLst/>
              <a:rect l="0" t="0" r="0" b="0"/>
              <a:pathLst>
                <a:path w="168457" h="118383">
                  <a:moveTo>
                    <a:pt x="0" y="20329"/>
                  </a:moveTo>
                  <a:lnTo>
                    <a:pt x="5589" y="82422"/>
                  </a:lnTo>
                  <a:lnTo>
                    <a:pt x="15619" y="118382"/>
                  </a:lnTo>
                  <a:lnTo>
                    <a:pt x="5841" y="90303"/>
                  </a:lnTo>
                  <a:lnTo>
                    <a:pt x="1731" y="55750"/>
                  </a:lnTo>
                  <a:lnTo>
                    <a:pt x="6102" y="21465"/>
                  </a:lnTo>
                  <a:lnTo>
                    <a:pt x="11087" y="15237"/>
                  </a:lnTo>
                  <a:lnTo>
                    <a:pt x="17920" y="12255"/>
                  </a:lnTo>
                  <a:lnTo>
                    <a:pt x="25985" y="11437"/>
                  </a:lnTo>
                  <a:lnTo>
                    <a:pt x="41184" y="16767"/>
                  </a:lnTo>
                  <a:lnTo>
                    <a:pt x="48513" y="21464"/>
                  </a:lnTo>
                  <a:lnTo>
                    <a:pt x="59776" y="36042"/>
                  </a:lnTo>
                  <a:lnTo>
                    <a:pt x="64417" y="44842"/>
                  </a:lnTo>
                  <a:lnTo>
                    <a:pt x="67511" y="46030"/>
                  </a:lnTo>
                  <a:lnTo>
                    <a:pt x="69574" y="42142"/>
                  </a:lnTo>
                  <a:lnTo>
                    <a:pt x="78474" y="7870"/>
                  </a:lnTo>
                  <a:lnTo>
                    <a:pt x="83902" y="2665"/>
                  </a:lnTo>
                  <a:lnTo>
                    <a:pt x="91029" y="364"/>
                  </a:lnTo>
                  <a:lnTo>
                    <a:pt x="99291" y="0"/>
                  </a:lnTo>
                  <a:lnTo>
                    <a:pt x="114709" y="5835"/>
                  </a:lnTo>
                  <a:lnTo>
                    <a:pt x="129361" y="17397"/>
                  </a:lnTo>
                  <a:lnTo>
                    <a:pt x="143672" y="34234"/>
                  </a:lnTo>
                  <a:lnTo>
                    <a:pt x="151592" y="56534"/>
                  </a:lnTo>
                  <a:lnTo>
                    <a:pt x="168456" y="115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793380" y="4021886"/>
              <a:ext cx="123222" cy="133547"/>
            </a:xfrm>
            <a:custGeom>
              <a:avLst/>
              <a:gdLst/>
              <a:ahLst/>
              <a:cxnLst/>
              <a:rect l="0" t="0" r="0" b="0"/>
              <a:pathLst>
                <a:path w="123222" h="133547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1557"/>
                  </a:lnTo>
                  <a:lnTo>
                    <a:pt x="7032" y="83906"/>
                  </a:lnTo>
                  <a:lnTo>
                    <a:pt x="17379" y="105142"/>
                  </a:lnTo>
                  <a:lnTo>
                    <a:pt x="32896" y="120039"/>
                  </a:lnTo>
                  <a:lnTo>
                    <a:pt x="52661" y="129390"/>
                  </a:lnTo>
                  <a:lnTo>
                    <a:pt x="77043" y="133546"/>
                  </a:lnTo>
                  <a:lnTo>
                    <a:pt x="87756" y="131144"/>
                  </a:lnTo>
                  <a:lnTo>
                    <a:pt x="105899" y="119118"/>
                  </a:lnTo>
                  <a:lnTo>
                    <a:pt x="115522" y="98955"/>
                  </a:lnTo>
                  <a:lnTo>
                    <a:pt x="122207" y="37771"/>
                  </a:lnTo>
                  <a:lnTo>
                    <a:pt x="12322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79772" y="3821844"/>
              <a:ext cx="63172" cy="305328"/>
            </a:xfrm>
            <a:custGeom>
              <a:avLst/>
              <a:gdLst/>
              <a:ahLst/>
              <a:cxnLst/>
              <a:rect l="0" t="0" r="0" b="0"/>
              <a:pathLst>
                <a:path w="63172" h="305328">
                  <a:moveTo>
                    <a:pt x="0" y="0"/>
                  </a:moveTo>
                  <a:lnTo>
                    <a:pt x="3119" y="54144"/>
                  </a:lnTo>
                  <a:lnTo>
                    <a:pt x="14654" y="114681"/>
                  </a:lnTo>
                  <a:lnTo>
                    <a:pt x="28198" y="173388"/>
                  </a:lnTo>
                  <a:lnTo>
                    <a:pt x="45639" y="236479"/>
                  </a:lnTo>
                  <a:lnTo>
                    <a:pt x="60053" y="287812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27129" y="396924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0"/>
                  </a:lnTo>
                  <a:lnTo>
                    <a:pt x="63771" y="11453"/>
                  </a:lnTo>
                  <a:lnTo>
                    <a:pt x="3176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24810" y="3973471"/>
              <a:ext cx="191875" cy="122115"/>
            </a:xfrm>
            <a:custGeom>
              <a:avLst/>
              <a:gdLst/>
              <a:ahLst/>
              <a:cxnLst/>
              <a:rect l="0" t="0" r="0" b="0"/>
              <a:pathLst>
                <a:path w="191875" h="122115">
                  <a:moveTo>
                    <a:pt x="107645" y="48415"/>
                  </a:moveTo>
                  <a:lnTo>
                    <a:pt x="98070" y="24368"/>
                  </a:lnTo>
                  <a:lnTo>
                    <a:pt x="87402" y="10041"/>
                  </a:lnTo>
                  <a:lnTo>
                    <a:pt x="68623" y="2114"/>
                  </a:lnTo>
                  <a:lnTo>
                    <a:pt x="57064" y="0"/>
                  </a:lnTo>
                  <a:lnTo>
                    <a:pt x="34862" y="3890"/>
                  </a:lnTo>
                  <a:lnTo>
                    <a:pt x="24029" y="8203"/>
                  </a:lnTo>
                  <a:lnTo>
                    <a:pt x="8871" y="22354"/>
                  </a:lnTo>
                  <a:lnTo>
                    <a:pt x="3191" y="31041"/>
                  </a:lnTo>
                  <a:lnTo>
                    <a:pt x="0" y="53171"/>
                  </a:lnTo>
                  <a:lnTo>
                    <a:pt x="3651" y="76265"/>
                  </a:lnTo>
                  <a:lnTo>
                    <a:pt x="13073" y="94328"/>
                  </a:lnTo>
                  <a:lnTo>
                    <a:pt x="21200" y="100080"/>
                  </a:lnTo>
                  <a:lnTo>
                    <a:pt x="42710" y="106472"/>
                  </a:lnTo>
                  <a:lnTo>
                    <a:pt x="52657" y="105837"/>
                  </a:lnTo>
                  <a:lnTo>
                    <a:pt x="69948" y="98892"/>
                  </a:lnTo>
                  <a:lnTo>
                    <a:pt x="92836" y="81828"/>
                  </a:lnTo>
                  <a:lnTo>
                    <a:pt x="101063" y="62485"/>
                  </a:lnTo>
                  <a:lnTo>
                    <a:pt x="103257" y="50776"/>
                  </a:lnTo>
                  <a:lnTo>
                    <a:pt x="104720" y="47649"/>
                  </a:lnTo>
                  <a:lnTo>
                    <a:pt x="105695" y="50244"/>
                  </a:lnTo>
                  <a:lnTo>
                    <a:pt x="106345" y="56653"/>
                  </a:lnTo>
                  <a:lnTo>
                    <a:pt x="113307" y="70013"/>
                  </a:lnTo>
                  <a:lnTo>
                    <a:pt x="136840" y="97654"/>
                  </a:lnTo>
                  <a:lnTo>
                    <a:pt x="162699" y="113047"/>
                  </a:lnTo>
                  <a:lnTo>
                    <a:pt x="191874" y="12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79855" y="3811316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0" y="0"/>
                  </a:moveTo>
                  <a:lnTo>
                    <a:pt x="3119" y="42691"/>
                  </a:lnTo>
                  <a:lnTo>
                    <a:pt x="10722" y="103238"/>
                  </a:lnTo>
                  <a:lnTo>
                    <a:pt x="21788" y="161336"/>
                  </a:lnTo>
                  <a:lnTo>
                    <a:pt x="35239" y="217612"/>
                  </a:lnTo>
                  <a:lnTo>
                    <a:pt x="4211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16684" y="3932068"/>
              <a:ext cx="147399" cy="5591"/>
            </a:xfrm>
            <a:custGeom>
              <a:avLst/>
              <a:gdLst/>
              <a:ahLst/>
              <a:cxnLst/>
              <a:rect l="0" t="0" r="0" b="0"/>
              <a:pathLst>
                <a:path w="147399" h="5591">
                  <a:moveTo>
                    <a:pt x="147398" y="5590"/>
                  </a:moveTo>
                  <a:lnTo>
                    <a:pt x="130631" y="0"/>
                  </a:lnTo>
                  <a:lnTo>
                    <a:pt x="77883" y="3272"/>
                  </a:lnTo>
                  <a:lnTo>
                    <a:pt x="27429" y="5131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537782" y="3969243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16725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00953" y="3937658"/>
              <a:ext cx="115815" cy="131880"/>
            </a:xfrm>
            <a:custGeom>
              <a:avLst/>
              <a:gdLst/>
              <a:ahLst/>
              <a:cxnLst/>
              <a:rect l="0" t="0" r="0" b="0"/>
              <a:pathLst>
                <a:path w="115815" h="131880">
                  <a:moveTo>
                    <a:pt x="0" y="0"/>
                  </a:moveTo>
                  <a:lnTo>
                    <a:pt x="9576" y="24046"/>
                  </a:lnTo>
                  <a:lnTo>
                    <a:pt x="44664" y="85122"/>
                  </a:lnTo>
                  <a:lnTo>
                    <a:pt x="65105" y="126518"/>
                  </a:lnTo>
                  <a:lnTo>
                    <a:pt x="71479" y="131138"/>
                  </a:lnTo>
                  <a:lnTo>
                    <a:pt x="79238" y="131879"/>
                  </a:lnTo>
                  <a:lnTo>
                    <a:pt x="87921" y="130033"/>
                  </a:lnTo>
                  <a:lnTo>
                    <a:pt x="94879" y="125293"/>
                  </a:lnTo>
                  <a:lnTo>
                    <a:pt x="105729" y="110668"/>
                  </a:lnTo>
                  <a:lnTo>
                    <a:pt x="112826" y="77114"/>
                  </a:lnTo>
                  <a:lnTo>
                    <a:pt x="115420" y="1941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790466" y="39692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786665" y="3890964"/>
              <a:ext cx="112229" cy="194094"/>
            </a:xfrm>
            <a:custGeom>
              <a:avLst/>
              <a:gdLst/>
              <a:ahLst/>
              <a:cxnLst/>
              <a:rect l="0" t="0" r="0" b="0"/>
              <a:pathLst>
                <a:path w="112229" h="194094">
                  <a:moveTo>
                    <a:pt x="45915" y="78279"/>
                  </a:moveTo>
                  <a:lnTo>
                    <a:pt x="68272" y="78279"/>
                  </a:lnTo>
                  <a:lnTo>
                    <a:pt x="85487" y="72040"/>
                  </a:lnTo>
                  <a:lnTo>
                    <a:pt x="93353" y="67101"/>
                  </a:lnTo>
                  <a:lnTo>
                    <a:pt x="105213" y="52254"/>
                  </a:lnTo>
                  <a:lnTo>
                    <a:pt x="110014" y="43381"/>
                  </a:lnTo>
                  <a:lnTo>
                    <a:pt x="112228" y="24165"/>
                  </a:lnTo>
                  <a:lnTo>
                    <a:pt x="111181" y="14127"/>
                  </a:lnTo>
                  <a:lnTo>
                    <a:pt x="105803" y="7435"/>
                  </a:lnTo>
                  <a:lnTo>
                    <a:pt x="87350" y="0"/>
                  </a:lnTo>
                  <a:lnTo>
                    <a:pt x="78217" y="356"/>
                  </a:lnTo>
                  <a:lnTo>
                    <a:pt x="53017" y="12037"/>
                  </a:lnTo>
                  <a:lnTo>
                    <a:pt x="33863" y="23882"/>
                  </a:lnTo>
                  <a:lnTo>
                    <a:pt x="19892" y="40065"/>
                  </a:lnTo>
                  <a:lnTo>
                    <a:pt x="1390" y="79049"/>
                  </a:lnTo>
                  <a:lnTo>
                    <a:pt x="0" y="99678"/>
                  </a:lnTo>
                  <a:lnTo>
                    <a:pt x="8639" y="141518"/>
                  </a:lnTo>
                  <a:lnTo>
                    <a:pt x="23822" y="167466"/>
                  </a:lnTo>
                  <a:lnTo>
                    <a:pt x="39606" y="179529"/>
                  </a:lnTo>
                  <a:lnTo>
                    <a:pt x="57149" y="187620"/>
                  </a:lnTo>
                  <a:lnTo>
                    <a:pt x="88029" y="194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327419" y="3706031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3120" y="42691"/>
                  </a:lnTo>
                  <a:lnTo>
                    <a:pt x="9553" y="103238"/>
                  </a:lnTo>
                  <a:lnTo>
                    <a:pt x="10336" y="161336"/>
                  </a:lnTo>
                  <a:lnTo>
                    <a:pt x="10471" y="211580"/>
                  </a:lnTo>
                  <a:lnTo>
                    <a:pt x="10512" y="257272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148435" y="3654589"/>
              <a:ext cx="291891" cy="209370"/>
            </a:xfrm>
            <a:custGeom>
              <a:avLst/>
              <a:gdLst/>
              <a:ahLst/>
              <a:cxnLst/>
              <a:rect l="0" t="0" r="0" b="0"/>
              <a:pathLst>
                <a:path w="291891" h="209370">
                  <a:moveTo>
                    <a:pt x="0" y="83027"/>
                  </a:moveTo>
                  <a:lnTo>
                    <a:pt x="5589" y="66260"/>
                  </a:lnTo>
                  <a:lnTo>
                    <a:pt x="17691" y="51789"/>
                  </a:lnTo>
                  <a:lnTo>
                    <a:pt x="65995" y="12478"/>
                  </a:lnTo>
                  <a:lnTo>
                    <a:pt x="87823" y="4879"/>
                  </a:lnTo>
                  <a:lnTo>
                    <a:pt x="149496" y="0"/>
                  </a:lnTo>
                  <a:lnTo>
                    <a:pt x="181086" y="1673"/>
                  </a:lnTo>
                  <a:lnTo>
                    <a:pt x="206825" y="10215"/>
                  </a:lnTo>
                  <a:lnTo>
                    <a:pt x="241046" y="33767"/>
                  </a:lnTo>
                  <a:lnTo>
                    <a:pt x="267823" y="62972"/>
                  </a:lnTo>
                  <a:lnTo>
                    <a:pt x="284986" y="93853"/>
                  </a:lnTo>
                  <a:lnTo>
                    <a:pt x="291890" y="130818"/>
                  </a:lnTo>
                  <a:lnTo>
                    <a:pt x="287266" y="154571"/>
                  </a:lnTo>
                  <a:lnTo>
                    <a:pt x="282758" y="165818"/>
                  </a:lnTo>
                  <a:lnTo>
                    <a:pt x="268390" y="181434"/>
                  </a:lnTo>
                  <a:lnTo>
                    <a:pt x="231627" y="20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22176" y="3832373"/>
              <a:ext cx="42115" cy="139468"/>
            </a:xfrm>
            <a:custGeom>
              <a:avLst/>
              <a:gdLst/>
              <a:ahLst/>
              <a:cxnLst/>
              <a:rect l="0" t="0" r="0" b="0"/>
              <a:pathLst>
                <a:path w="42115" h="139468">
                  <a:moveTo>
                    <a:pt x="0" y="84228"/>
                  </a:moveTo>
                  <a:lnTo>
                    <a:pt x="3119" y="126919"/>
                  </a:lnTo>
                  <a:lnTo>
                    <a:pt x="5589" y="137255"/>
                  </a:lnTo>
                  <a:lnTo>
                    <a:pt x="7236" y="139467"/>
                  </a:lnTo>
                  <a:lnTo>
                    <a:pt x="9065" y="129445"/>
                  </a:lnTo>
                  <a:lnTo>
                    <a:pt x="2002" y="71797"/>
                  </a:lnTo>
                  <a:lnTo>
                    <a:pt x="3230" y="47118"/>
                  </a:lnTo>
                  <a:lnTo>
                    <a:pt x="11574" y="28350"/>
                  </a:lnTo>
                  <a:lnTo>
                    <a:pt x="23081" y="1533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524105" y="3853430"/>
              <a:ext cx="94103" cy="158100"/>
            </a:xfrm>
            <a:custGeom>
              <a:avLst/>
              <a:gdLst/>
              <a:ahLst/>
              <a:cxnLst/>
              <a:rect l="0" t="0" r="0" b="0"/>
              <a:pathLst>
                <a:path w="94103" h="158100">
                  <a:moveTo>
                    <a:pt x="77055" y="0"/>
                  </a:moveTo>
                  <a:lnTo>
                    <a:pt x="53009" y="17980"/>
                  </a:lnTo>
                  <a:lnTo>
                    <a:pt x="11590" y="74353"/>
                  </a:lnTo>
                  <a:lnTo>
                    <a:pt x="1947" y="95047"/>
                  </a:lnTo>
                  <a:lnTo>
                    <a:pt x="0" y="115942"/>
                  </a:lnTo>
                  <a:lnTo>
                    <a:pt x="4204" y="135758"/>
                  </a:lnTo>
                  <a:lnTo>
                    <a:pt x="13871" y="152364"/>
                  </a:lnTo>
                  <a:lnTo>
                    <a:pt x="20895" y="156558"/>
                  </a:lnTo>
                  <a:lnTo>
                    <a:pt x="38057" y="158099"/>
                  </a:lnTo>
                  <a:lnTo>
                    <a:pt x="46377" y="154532"/>
                  </a:lnTo>
                  <a:lnTo>
                    <a:pt x="69265" y="132745"/>
                  </a:lnTo>
                  <a:lnTo>
                    <a:pt x="83732" y="113980"/>
                  </a:lnTo>
                  <a:lnTo>
                    <a:pt x="91721" y="90822"/>
                  </a:lnTo>
                  <a:lnTo>
                    <a:pt x="94102" y="68441"/>
                  </a:lnTo>
                  <a:lnTo>
                    <a:pt x="8758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685389" y="3843491"/>
              <a:ext cx="92388" cy="282211"/>
            </a:xfrm>
            <a:custGeom>
              <a:avLst/>
              <a:gdLst/>
              <a:ahLst/>
              <a:cxnLst/>
              <a:rect l="0" t="0" r="0" b="0"/>
              <a:pathLst>
                <a:path w="92388" h="282211">
                  <a:moveTo>
                    <a:pt x="0" y="125752"/>
                  </a:moveTo>
                  <a:lnTo>
                    <a:pt x="14654" y="180893"/>
                  </a:lnTo>
                  <a:lnTo>
                    <a:pt x="24748" y="229308"/>
                  </a:lnTo>
                  <a:lnTo>
                    <a:pt x="36300" y="281475"/>
                  </a:lnTo>
                  <a:lnTo>
                    <a:pt x="35898" y="282210"/>
                  </a:lnTo>
                  <a:lnTo>
                    <a:pt x="26848" y="258173"/>
                  </a:lnTo>
                  <a:lnTo>
                    <a:pt x="21819" y="194822"/>
                  </a:lnTo>
                  <a:lnTo>
                    <a:pt x="15618" y="133936"/>
                  </a:lnTo>
                  <a:lnTo>
                    <a:pt x="12036" y="85413"/>
                  </a:lnTo>
                  <a:lnTo>
                    <a:pt x="16564" y="39580"/>
                  </a:lnTo>
                  <a:lnTo>
                    <a:pt x="25299" y="16874"/>
                  </a:lnTo>
                  <a:lnTo>
                    <a:pt x="30903" y="7543"/>
                  </a:lnTo>
                  <a:lnTo>
                    <a:pt x="38150" y="2492"/>
                  </a:lnTo>
                  <a:lnTo>
                    <a:pt x="46490" y="295"/>
                  </a:lnTo>
                  <a:lnTo>
                    <a:pt x="55559" y="0"/>
                  </a:lnTo>
                  <a:lnTo>
                    <a:pt x="62776" y="3313"/>
                  </a:lnTo>
                  <a:lnTo>
                    <a:pt x="73913" y="16353"/>
                  </a:lnTo>
                  <a:lnTo>
                    <a:pt x="86761" y="43425"/>
                  </a:lnTo>
                  <a:lnTo>
                    <a:pt x="92387" y="79262"/>
                  </a:lnTo>
                  <a:lnTo>
                    <a:pt x="87464" y="102750"/>
                  </a:lnTo>
                  <a:lnTo>
                    <a:pt x="82875" y="113927"/>
                  </a:lnTo>
                  <a:lnTo>
                    <a:pt x="68419" y="129465"/>
                  </a:lnTo>
                  <a:lnTo>
                    <a:pt x="46788" y="141670"/>
                  </a:lnTo>
                  <a:lnTo>
                    <a:pt x="31585" y="146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843316" y="393765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083651" y="3842901"/>
              <a:ext cx="117740" cy="142556"/>
            </a:xfrm>
            <a:custGeom>
              <a:avLst/>
              <a:gdLst/>
              <a:ahLst/>
              <a:cxnLst/>
              <a:rect l="0" t="0" r="0" b="0"/>
              <a:pathLst>
                <a:path w="117740" h="142556">
                  <a:moveTo>
                    <a:pt x="86048" y="0"/>
                  </a:moveTo>
                  <a:lnTo>
                    <a:pt x="42085" y="20244"/>
                  </a:lnTo>
                  <a:lnTo>
                    <a:pt x="17390" y="39403"/>
                  </a:lnTo>
                  <a:lnTo>
                    <a:pt x="5621" y="59237"/>
                  </a:lnTo>
                  <a:lnTo>
                    <a:pt x="845" y="71077"/>
                  </a:lnTo>
                  <a:lnTo>
                    <a:pt x="0" y="82479"/>
                  </a:lnTo>
                  <a:lnTo>
                    <a:pt x="5300" y="104508"/>
                  </a:lnTo>
                  <a:lnTo>
                    <a:pt x="21439" y="131051"/>
                  </a:lnTo>
                  <a:lnTo>
                    <a:pt x="30107" y="136500"/>
                  </a:lnTo>
                  <a:lnTo>
                    <a:pt x="52217" y="142555"/>
                  </a:lnTo>
                  <a:lnTo>
                    <a:pt x="74521" y="139007"/>
                  </a:lnTo>
                  <a:lnTo>
                    <a:pt x="94963" y="128462"/>
                  </a:lnTo>
                  <a:lnTo>
                    <a:pt x="111847" y="112076"/>
                  </a:lnTo>
                  <a:lnTo>
                    <a:pt x="116116" y="101624"/>
                  </a:lnTo>
                  <a:lnTo>
                    <a:pt x="117739" y="77532"/>
                  </a:lnTo>
                  <a:lnTo>
                    <a:pt x="9657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245462" y="3695502"/>
              <a:ext cx="50580" cy="242157"/>
            </a:xfrm>
            <a:custGeom>
              <a:avLst/>
              <a:gdLst/>
              <a:ahLst/>
              <a:cxnLst/>
              <a:rect l="0" t="0" r="0" b="0"/>
              <a:pathLst>
                <a:path w="50580" h="242157">
                  <a:moveTo>
                    <a:pt x="40050" y="242156"/>
                  </a:moveTo>
                  <a:lnTo>
                    <a:pt x="25396" y="183539"/>
                  </a:lnTo>
                  <a:lnTo>
                    <a:pt x="11852" y="130535"/>
                  </a:lnTo>
                  <a:lnTo>
                    <a:pt x="0" y="68663"/>
                  </a:lnTo>
                  <a:lnTo>
                    <a:pt x="4137" y="27624"/>
                  </a:lnTo>
                  <a:lnTo>
                    <a:pt x="10258" y="18416"/>
                  </a:lnTo>
                  <a:lnTo>
                    <a:pt x="19019" y="12277"/>
                  </a:lnTo>
                  <a:lnTo>
                    <a:pt x="505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22341" y="383237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36140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569782" y="3722732"/>
              <a:ext cx="126343" cy="225455"/>
            </a:xfrm>
            <a:custGeom>
              <a:avLst/>
              <a:gdLst/>
              <a:ahLst/>
              <a:cxnLst/>
              <a:rect l="0" t="0" r="0" b="0"/>
              <a:pathLst>
                <a:path w="126343" h="225455">
                  <a:moveTo>
                    <a:pt x="0" y="225454"/>
                  </a:moveTo>
                  <a:lnTo>
                    <a:pt x="14654" y="175902"/>
                  </a:lnTo>
                  <a:lnTo>
                    <a:pt x="13727" y="121733"/>
                  </a:lnTo>
                  <a:lnTo>
                    <a:pt x="19263" y="59040"/>
                  </a:lnTo>
                  <a:lnTo>
                    <a:pt x="26292" y="6839"/>
                  </a:lnTo>
                  <a:lnTo>
                    <a:pt x="30397" y="1332"/>
                  </a:lnTo>
                  <a:lnTo>
                    <a:pt x="35472" y="0"/>
                  </a:lnTo>
                  <a:lnTo>
                    <a:pt x="41195" y="1452"/>
                  </a:lnTo>
                  <a:lnTo>
                    <a:pt x="46181" y="5929"/>
                  </a:lnTo>
                  <a:lnTo>
                    <a:pt x="62588" y="38332"/>
                  </a:lnTo>
                  <a:lnTo>
                    <a:pt x="80642" y="90068"/>
                  </a:lnTo>
                  <a:lnTo>
                    <a:pt x="94741" y="142213"/>
                  </a:lnTo>
                  <a:lnTo>
                    <a:pt x="112302" y="200801"/>
                  </a:lnTo>
                  <a:lnTo>
                    <a:pt x="126342" y="225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601368" y="3874487"/>
              <a:ext cx="63171" cy="1"/>
            </a:xfrm>
            <a:custGeom>
              <a:avLst/>
              <a:gdLst/>
              <a:ahLst/>
              <a:cxnLst/>
              <a:rect l="0" t="0" r="0" b="0"/>
              <a:pathLst>
                <a:path w="63171" h="1">
                  <a:moveTo>
                    <a:pt x="63170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24388" y="3719869"/>
              <a:ext cx="98079" cy="267919"/>
            </a:xfrm>
            <a:custGeom>
              <a:avLst/>
              <a:gdLst/>
              <a:ahLst/>
              <a:cxnLst/>
              <a:rect l="0" t="0" r="0" b="0"/>
              <a:pathLst>
                <a:path w="98079" h="267919">
                  <a:moveTo>
                    <a:pt x="98078" y="144089"/>
                  </a:moveTo>
                  <a:lnTo>
                    <a:pt x="63181" y="114781"/>
                  </a:lnTo>
                  <a:lnTo>
                    <a:pt x="54926" y="112852"/>
                  </a:lnTo>
                  <a:lnTo>
                    <a:pt x="47083" y="113906"/>
                  </a:lnTo>
                  <a:lnTo>
                    <a:pt x="39515" y="116948"/>
                  </a:lnTo>
                  <a:lnTo>
                    <a:pt x="17685" y="137997"/>
                  </a:lnTo>
                  <a:lnTo>
                    <a:pt x="1989" y="166461"/>
                  </a:lnTo>
                  <a:lnTo>
                    <a:pt x="0" y="189907"/>
                  </a:lnTo>
                  <a:lnTo>
                    <a:pt x="8254" y="243087"/>
                  </a:lnTo>
                  <a:lnTo>
                    <a:pt x="13629" y="253371"/>
                  </a:lnTo>
                  <a:lnTo>
                    <a:pt x="28960" y="267918"/>
                  </a:lnTo>
                  <a:lnTo>
                    <a:pt x="35621" y="267586"/>
                  </a:lnTo>
                  <a:lnTo>
                    <a:pt x="41233" y="262685"/>
                  </a:lnTo>
                  <a:lnTo>
                    <a:pt x="54719" y="233431"/>
                  </a:lnTo>
                  <a:lnTo>
                    <a:pt x="69756" y="181624"/>
                  </a:lnTo>
                  <a:lnTo>
                    <a:pt x="82822" y="126330"/>
                  </a:lnTo>
                  <a:lnTo>
                    <a:pt x="83497" y="67228"/>
                  </a:lnTo>
                  <a:lnTo>
                    <a:pt x="72711" y="5164"/>
                  </a:lnTo>
                  <a:lnTo>
                    <a:pt x="70638" y="0"/>
                  </a:lnTo>
                  <a:lnTo>
                    <a:pt x="69256" y="1236"/>
                  </a:lnTo>
                  <a:lnTo>
                    <a:pt x="66856" y="56431"/>
                  </a:lnTo>
                  <a:lnTo>
                    <a:pt x="69684" y="109399"/>
                  </a:lnTo>
                  <a:lnTo>
                    <a:pt x="77225" y="169633"/>
                  </a:lnTo>
                  <a:lnTo>
                    <a:pt x="87550" y="196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888345" y="3703811"/>
              <a:ext cx="92050" cy="273692"/>
            </a:xfrm>
            <a:custGeom>
              <a:avLst/>
              <a:gdLst/>
              <a:ahLst/>
              <a:cxnLst/>
              <a:rect l="0" t="0" r="0" b="0"/>
              <a:pathLst>
                <a:path w="92050" h="273692">
                  <a:moveTo>
                    <a:pt x="81520" y="107505"/>
                  </a:moveTo>
                  <a:lnTo>
                    <a:pt x="59163" y="107505"/>
                  </a:lnTo>
                  <a:lnTo>
                    <a:pt x="41948" y="113743"/>
                  </a:lnTo>
                  <a:lnTo>
                    <a:pt x="34082" y="118683"/>
                  </a:lnTo>
                  <a:lnTo>
                    <a:pt x="22222" y="133530"/>
                  </a:lnTo>
                  <a:lnTo>
                    <a:pt x="5076" y="177246"/>
                  </a:lnTo>
                  <a:lnTo>
                    <a:pt x="0" y="237008"/>
                  </a:lnTo>
                  <a:lnTo>
                    <a:pt x="3565" y="262158"/>
                  </a:lnTo>
                  <a:lnTo>
                    <a:pt x="8493" y="269098"/>
                  </a:lnTo>
                  <a:lnTo>
                    <a:pt x="15287" y="272555"/>
                  </a:lnTo>
                  <a:lnTo>
                    <a:pt x="23327" y="273691"/>
                  </a:lnTo>
                  <a:lnTo>
                    <a:pt x="31027" y="269768"/>
                  </a:lnTo>
                  <a:lnTo>
                    <a:pt x="45820" y="252931"/>
                  </a:lnTo>
                  <a:lnTo>
                    <a:pt x="73832" y="191560"/>
                  </a:lnTo>
                  <a:lnTo>
                    <a:pt x="83627" y="130734"/>
                  </a:lnTo>
                  <a:lnTo>
                    <a:pt x="87136" y="107300"/>
                  </a:lnTo>
                  <a:lnTo>
                    <a:pt x="82975" y="54128"/>
                  </a:lnTo>
                  <a:lnTo>
                    <a:pt x="76219" y="4154"/>
                  </a:lnTo>
                  <a:lnTo>
                    <a:pt x="72137" y="0"/>
                  </a:lnTo>
                  <a:lnTo>
                    <a:pt x="67076" y="740"/>
                  </a:lnTo>
                  <a:lnTo>
                    <a:pt x="61362" y="4743"/>
                  </a:lnTo>
                  <a:lnTo>
                    <a:pt x="55014" y="21668"/>
                  </a:lnTo>
                  <a:lnTo>
                    <a:pt x="53362" y="43619"/>
                  </a:lnTo>
                  <a:lnTo>
                    <a:pt x="58713" y="92546"/>
                  </a:lnTo>
                  <a:lnTo>
                    <a:pt x="60118" y="152253"/>
                  </a:lnTo>
                  <a:lnTo>
                    <a:pt x="76036" y="206768"/>
                  </a:lnTo>
                  <a:lnTo>
                    <a:pt x="92049" y="244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75150" y="3885015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85679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12021" y="372708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8616"/>
                  </a:lnTo>
                  <a:lnTo>
                    <a:pt x="7236" y="113960"/>
                  </a:lnTo>
                  <a:lnTo>
                    <a:pt x="9878" y="17688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38321" y="381131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19842" y="7235"/>
                  </a:lnTo>
                  <a:lnTo>
                    <a:pt x="66740" y="12997"/>
                  </a:lnTo>
                  <a:lnTo>
                    <a:pt x="967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369948" y="384290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380476" y="3748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458132" y="3832373"/>
              <a:ext cx="111858" cy="139153"/>
            </a:xfrm>
            <a:custGeom>
              <a:avLst/>
              <a:gdLst/>
              <a:ahLst/>
              <a:cxnLst/>
              <a:rect l="0" t="0" r="0" b="0"/>
              <a:pathLst>
                <a:path w="111858" h="139153">
                  <a:moveTo>
                    <a:pt x="69744" y="0"/>
                  </a:moveTo>
                  <a:lnTo>
                    <a:pt x="45697" y="9575"/>
                  </a:lnTo>
                  <a:lnTo>
                    <a:pt x="24274" y="27534"/>
                  </a:lnTo>
                  <a:lnTo>
                    <a:pt x="10150" y="44992"/>
                  </a:lnTo>
                  <a:lnTo>
                    <a:pt x="2314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7614" y="123195"/>
                  </a:lnTo>
                  <a:lnTo>
                    <a:pt x="22243" y="135861"/>
                  </a:lnTo>
                  <a:lnTo>
                    <a:pt x="43563" y="139152"/>
                  </a:lnTo>
                  <a:lnTo>
                    <a:pt x="66297" y="135544"/>
                  </a:lnTo>
                  <a:lnTo>
                    <a:pt x="84199" y="126142"/>
                  </a:lnTo>
                  <a:lnTo>
                    <a:pt x="96835" y="111045"/>
                  </a:lnTo>
                  <a:lnTo>
                    <a:pt x="105181" y="91467"/>
                  </a:lnTo>
                  <a:lnTo>
                    <a:pt x="110538" y="47010"/>
                  </a:lnTo>
                  <a:lnTo>
                    <a:pt x="1118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612103" y="3819411"/>
              <a:ext cx="200043" cy="128776"/>
            </a:xfrm>
            <a:custGeom>
              <a:avLst/>
              <a:gdLst/>
              <a:ahLst/>
              <a:cxnLst/>
              <a:rect l="0" t="0" r="0" b="0"/>
              <a:pathLst>
                <a:path w="200043" h="128776">
                  <a:moveTo>
                    <a:pt x="0" y="44547"/>
                  </a:moveTo>
                  <a:lnTo>
                    <a:pt x="3119" y="98692"/>
                  </a:lnTo>
                  <a:lnTo>
                    <a:pt x="6066" y="117745"/>
                  </a:lnTo>
                  <a:lnTo>
                    <a:pt x="5214" y="117912"/>
                  </a:lnTo>
                  <a:lnTo>
                    <a:pt x="3476" y="114514"/>
                  </a:lnTo>
                  <a:lnTo>
                    <a:pt x="6619" y="87375"/>
                  </a:lnTo>
                  <a:lnTo>
                    <a:pt x="32920" y="34113"/>
                  </a:lnTo>
                  <a:lnTo>
                    <a:pt x="47386" y="15343"/>
                  </a:lnTo>
                  <a:lnTo>
                    <a:pt x="65515" y="3102"/>
                  </a:lnTo>
                  <a:lnTo>
                    <a:pt x="88389" y="0"/>
                  </a:lnTo>
                  <a:lnTo>
                    <a:pt x="111814" y="3692"/>
                  </a:lnTo>
                  <a:lnTo>
                    <a:pt x="138156" y="18924"/>
                  </a:lnTo>
                  <a:lnTo>
                    <a:pt x="168017" y="48151"/>
                  </a:lnTo>
                  <a:lnTo>
                    <a:pt x="181129" y="68376"/>
                  </a:lnTo>
                  <a:lnTo>
                    <a:pt x="200042" y="128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2579481" y="5102965"/>
            <a:ext cx="3855603" cy="666652"/>
            <a:chOff x="2579481" y="5102965"/>
            <a:chExt cx="3855603" cy="666652"/>
          </a:xfrm>
        </p:grpSpPr>
        <p:sp>
          <p:nvSpPr>
            <p:cNvPr id="162" name="Freeform 161"/>
            <p:cNvSpPr/>
            <p:nvPr/>
          </p:nvSpPr>
          <p:spPr>
            <a:xfrm>
              <a:off x="2779523" y="5264248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8333" y="57264"/>
                  </a:lnTo>
                  <a:lnTo>
                    <a:pt x="15684" y="118157"/>
                  </a:lnTo>
                  <a:lnTo>
                    <a:pt x="25054" y="177859"/>
                  </a:lnTo>
                  <a:lnTo>
                    <a:pt x="31802" y="220598"/>
                  </a:lnTo>
                  <a:lnTo>
                    <a:pt x="39059" y="271643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579481" y="5264248"/>
              <a:ext cx="410613" cy="126343"/>
            </a:xfrm>
            <a:custGeom>
              <a:avLst/>
              <a:gdLst/>
              <a:ahLst/>
              <a:cxnLst/>
              <a:rect l="0" t="0" r="0" b="0"/>
              <a:pathLst>
                <a:path w="410613" h="126343">
                  <a:moveTo>
                    <a:pt x="410612" y="0"/>
                  </a:moveTo>
                  <a:lnTo>
                    <a:pt x="392631" y="15642"/>
                  </a:lnTo>
                  <a:lnTo>
                    <a:pt x="340870" y="40434"/>
                  </a:lnTo>
                  <a:lnTo>
                    <a:pt x="281672" y="62488"/>
                  </a:lnTo>
                  <a:lnTo>
                    <a:pt x="222016" y="77074"/>
                  </a:lnTo>
                  <a:lnTo>
                    <a:pt x="168378" y="91221"/>
                  </a:lnTo>
                  <a:lnTo>
                    <a:pt x="120730" y="101768"/>
                  </a:lnTo>
                  <a:lnTo>
                    <a:pt x="70737" y="112302"/>
                  </a:lnTo>
                  <a:lnTo>
                    <a:pt x="20689" y="1232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695295" y="5537989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04596" y="14655"/>
                  </a:lnTo>
                  <a:lnTo>
                    <a:pt x="150421" y="28198"/>
                  </a:lnTo>
                  <a:lnTo>
                    <a:pt x="94660" y="42138"/>
                  </a:lnTo>
                  <a:lnTo>
                    <a:pt x="38585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014353" y="5209514"/>
              <a:ext cx="123140" cy="348130"/>
            </a:xfrm>
            <a:custGeom>
              <a:avLst/>
              <a:gdLst/>
              <a:ahLst/>
              <a:cxnLst/>
              <a:rect l="0" t="0" r="0" b="0"/>
              <a:pathLst>
                <a:path w="123140" h="348130">
                  <a:moveTo>
                    <a:pt x="102082" y="223190"/>
                  </a:moveTo>
                  <a:lnTo>
                    <a:pt x="90903" y="206423"/>
                  </a:lnTo>
                  <a:lnTo>
                    <a:pt x="81761" y="202653"/>
                  </a:lnTo>
                  <a:lnTo>
                    <a:pt x="56006" y="201585"/>
                  </a:lnTo>
                  <a:lnTo>
                    <a:pt x="34420" y="208128"/>
                  </a:lnTo>
                  <a:lnTo>
                    <a:pt x="25389" y="213149"/>
                  </a:lnTo>
                  <a:lnTo>
                    <a:pt x="12234" y="228087"/>
                  </a:lnTo>
                  <a:lnTo>
                    <a:pt x="3658" y="247593"/>
                  </a:lnTo>
                  <a:lnTo>
                    <a:pt x="0" y="283713"/>
                  </a:lnTo>
                  <a:lnTo>
                    <a:pt x="11719" y="338655"/>
                  </a:lnTo>
                  <a:lnTo>
                    <a:pt x="18443" y="344621"/>
                  </a:lnTo>
                  <a:lnTo>
                    <a:pt x="27606" y="347428"/>
                  </a:lnTo>
                  <a:lnTo>
                    <a:pt x="38393" y="348129"/>
                  </a:lnTo>
                  <a:lnTo>
                    <a:pt x="47924" y="345088"/>
                  </a:lnTo>
                  <a:lnTo>
                    <a:pt x="64754" y="332349"/>
                  </a:lnTo>
                  <a:lnTo>
                    <a:pt x="81793" y="305447"/>
                  </a:lnTo>
                  <a:lnTo>
                    <a:pt x="96861" y="255340"/>
                  </a:lnTo>
                  <a:lnTo>
                    <a:pt x="101705" y="207240"/>
                  </a:lnTo>
                  <a:lnTo>
                    <a:pt x="108859" y="157113"/>
                  </a:lnTo>
                  <a:lnTo>
                    <a:pt x="111869" y="97661"/>
                  </a:lnTo>
                  <a:lnTo>
                    <a:pt x="112464" y="40856"/>
                  </a:lnTo>
                  <a:lnTo>
                    <a:pt x="106978" y="4219"/>
                  </a:lnTo>
                  <a:lnTo>
                    <a:pt x="103006" y="0"/>
                  </a:lnTo>
                  <a:lnTo>
                    <a:pt x="98019" y="697"/>
                  </a:lnTo>
                  <a:lnTo>
                    <a:pt x="92354" y="4671"/>
                  </a:lnTo>
                  <a:lnTo>
                    <a:pt x="86060" y="24685"/>
                  </a:lnTo>
                  <a:lnTo>
                    <a:pt x="82020" y="79604"/>
                  </a:lnTo>
                  <a:lnTo>
                    <a:pt x="89627" y="135513"/>
                  </a:lnTo>
                  <a:lnTo>
                    <a:pt x="102394" y="191617"/>
                  </a:lnTo>
                  <a:lnTo>
                    <a:pt x="118501" y="252221"/>
                  </a:lnTo>
                  <a:lnTo>
                    <a:pt x="123139" y="286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194172" y="5336162"/>
              <a:ext cx="106085" cy="180772"/>
            </a:xfrm>
            <a:custGeom>
              <a:avLst/>
              <a:gdLst/>
              <a:ahLst/>
              <a:cxnLst/>
              <a:rect l="0" t="0" r="0" b="0"/>
              <a:pathLst>
                <a:path w="106085" h="180772">
                  <a:moveTo>
                    <a:pt x="48605" y="107071"/>
                  </a:moveTo>
                  <a:lnTo>
                    <a:pt x="92567" y="86827"/>
                  </a:lnTo>
                  <a:lnTo>
                    <a:pt x="98970" y="78367"/>
                  </a:lnTo>
                  <a:lnTo>
                    <a:pt x="106084" y="56489"/>
                  </a:lnTo>
                  <a:lnTo>
                    <a:pt x="104500" y="23453"/>
                  </a:lnTo>
                  <a:lnTo>
                    <a:pt x="99906" y="15061"/>
                  </a:lnTo>
                  <a:lnTo>
                    <a:pt x="85444" y="2617"/>
                  </a:lnTo>
                  <a:lnTo>
                    <a:pt x="76674" y="0"/>
                  </a:lnTo>
                  <a:lnTo>
                    <a:pt x="57570" y="212"/>
                  </a:lnTo>
                  <a:lnTo>
                    <a:pt x="40501" y="10445"/>
                  </a:lnTo>
                  <a:lnTo>
                    <a:pt x="10479" y="45610"/>
                  </a:lnTo>
                  <a:lnTo>
                    <a:pt x="2415" y="68836"/>
                  </a:lnTo>
                  <a:lnTo>
                    <a:pt x="0" y="93587"/>
                  </a:lnTo>
                  <a:lnTo>
                    <a:pt x="2826" y="116286"/>
                  </a:lnTo>
                  <a:lnTo>
                    <a:pt x="11101" y="134953"/>
                  </a:lnTo>
                  <a:lnTo>
                    <a:pt x="48605" y="180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358590" y="5415257"/>
              <a:ext cx="126343" cy="144747"/>
            </a:xfrm>
            <a:custGeom>
              <a:avLst/>
              <a:gdLst/>
              <a:ahLst/>
              <a:cxnLst/>
              <a:rect l="0" t="0" r="0" b="0"/>
              <a:pathLst>
                <a:path w="126343" h="144747">
                  <a:moveTo>
                    <a:pt x="0" y="49033"/>
                  </a:moveTo>
                  <a:lnTo>
                    <a:pt x="5589" y="111125"/>
                  </a:lnTo>
                  <a:lnTo>
                    <a:pt x="14655" y="143470"/>
                  </a:lnTo>
                  <a:lnTo>
                    <a:pt x="16789" y="144746"/>
                  </a:lnTo>
                  <a:lnTo>
                    <a:pt x="19160" y="130566"/>
                  </a:lnTo>
                  <a:lnTo>
                    <a:pt x="12474" y="74024"/>
                  </a:lnTo>
                  <a:lnTo>
                    <a:pt x="10913" y="14715"/>
                  </a:lnTo>
                  <a:lnTo>
                    <a:pt x="15464" y="6267"/>
                  </a:lnTo>
                  <a:lnTo>
                    <a:pt x="23177" y="1805"/>
                  </a:lnTo>
                  <a:lnTo>
                    <a:pt x="32999" y="0"/>
                  </a:lnTo>
                  <a:lnTo>
                    <a:pt x="53271" y="4234"/>
                  </a:lnTo>
                  <a:lnTo>
                    <a:pt x="63590" y="8638"/>
                  </a:lnTo>
                  <a:lnTo>
                    <a:pt x="78175" y="22891"/>
                  </a:lnTo>
                  <a:lnTo>
                    <a:pt x="107873" y="84216"/>
                  </a:lnTo>
                  <a:lnTo>
                    <a:pt x="126342" y="133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548103" y="5211606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1331" y="161453"/>
                  </a:lnTo>
                  <a:lnTo>
                    <a:pt x="31667" y="215904"/>
                  </a:lnTo>
                  <a:lnTo>
                    <a:pt x="45640" y="270635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05989" y="535900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6364" y="5589"/>
                  </a:lnTo>
                  <a:lnTo>
                    <a:pt x="5278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27088" y="540111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16559" y="5243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42901" y="5190549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8334" y="37478"/>
                  </a:lnTo>
                  <a:lnTo>
                    <a:pt x="17475" y="97656"/>
                  </a:lnTo>
                  <a:lnTo>
                    <a:pt x="21166" y="147868"/>
                  </a:lnTo>
                  <a:lnTo>
                    <a:pt x="32300" y="207413"/>
                  </a:lnTo>
                  <a:lnTo>
                    <a:pt x="45765" y="268958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842901" y="5327419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3843" y="14655"/>
                  </a:lnTo>
                  <a:lnTo>
                    <a:pt x="2632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979772" y="5432704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14471" y="15641"/>
                  </a:ln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021886" y="5390590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63171" y="0"/>
                  </a:moveTo>
                  <a:lnTo>
                    <a:pt x="54838" y="37479"/>
                  </a:lnTo>
                  <a:lnTo>
                    <a:pt x="47487" y="100080"/>
                  </a:lnTo>
                  <a:lnTo>
                    <a:pt x="41382" y="142357"/>
                  </a:lnTo>
                  <a:lnTo>
                    <a:pt x="34488" y="202837"/>
                  </a:lnTo>
                  <a:lnTo>
                    <a:pt x="26569" y="265195"/>
                  </a:lnTo>
                  <a:lnTo>
                    <a:pt x="13740" y="31650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495668" y="5148435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14654" y="53027"/>
                  </a:lnTo>
                  <a:lnTo>
                    <a:pt x="28198" y="109304"/>
                  </a:lnTo>
                  <a:lnTo>
                    <a:pt x="39019" y="162881"/>
                  </a:lnTo>
                  <a:lnTo>
                    <a:pt x="44316" y="212038"/>
                  </a:lnTo>
                  <a:lnTo>
                    <a:pt x="50176" y="254289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432497" y="5102965"/>
              <a:ext cx="195667" cy="192870"/>
            </a:xfrm>
            <a:custGeom>
              <a:avLst/>
              <a:gdLst/>
              <a:ahLst/>
              <a:cxnLst/>
              <a:rect l="0" t="0" r="0" b="0"/>
              <a:pathLst>
                <a:path w="195667" h="192870">
                  <a:moveTo>
                    <a:pt x="0" y="77056"/>
                  </a:moveTo>
                  <a:lnTo>
                    <a:pt x="29308" y="38682"/>
                  </a:lnTo>
                  <a:lnTo>
                    <a:pt x="55087" y="17462"/>
                  </a:lnTo>
                  <a:lnTo>
                    <a:pt x="90542" y="1947"/>
                  </a:lnTo>
                  <a:lnTo>
                    <a:pt x="113940" y="0"/>
                  </a:lnTo>
                  <a:lnTo>
                    <a:pt x="136038" y="4204"/>
                  </a:lnTo>
                  <a:lnTo>
                    <a:pt x="157558" y="13871"/>
                  </a:lnTo>
                  <a:lnTo>
                    <a:pt x="183814" y="38057"/>
                  </a:lnTo>
                  <a:lnTo>
                    <a:pt x="192829" y="60503"/>
                  </a:lnTo>
                  <a:lnTo>
                    <a:pt x="195666" y="84907"/>
                  </a:lnTo>
                  <a:lnTo>
                    <a:pt x="193028" y="107451"/>
                  </a:lnTo>
                  <a:lnTo>
                    <a:pt x="184836" y="126049"/>
                  </a:lnTo>
                  <a:lnTo>
                    <a:pt x="160513" y="157053"/>
                  </a:lnTo>
                  <a:lnTo>
                    <a:pt x="105285" y="192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653596" y="5274777"/>
              <a:ext cx="63172" cy="131395"/>
            </a:xfrm>
            <a:custGeom>
              <a:avLst/>
              <a:gdLst/>
              <a:ahLst/>
              <a:cxnLst/>
              <a:rect l="0" t="0" r="0" b="0"/>
              <a:pathLst>
                <a:path w="63172" h="131395">
                  <a:moveTo>
                    <a:pt x="0" y="42114"/>
                  </a:moveTo>
                  <a:lnTo>
                    <a:pt x="25193" y="103224"/>
                  </a:lnTo>
                  <a:lnTo>
                    <a:pt x="33814" y="125426"/>
                  </a:lnTo>
                  <a:lnTo>
                    <a:pt x="34241" y="130411"/>
                  </a:lnTo>
                  <a:lnTo>
                    <a:pt x="32186" y="131394"/>
                  </a:lnTo>
                  <a:lnTo>
                    <a:pt x="28476" y="129710"/>
                  </a:lnTo>
                  <a:lnTo>
                    <a:pt x="21234" y="115361"/>
                  </a:lnTo>
                  <a:lnTo>
                    <a:pt x="7054" y="73610"/>
                  </a:lnTo>
                  <a:lnTo>
                    <a:pt x="8212" y="64281"/>
                  </a:lnTo>
                  <a:lnTo>
                    <a:pt x="18857" y="4767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773637" y="5316891"/>
              <a:ext cx="94449" cy="109394"/>
            </a:xfrm>
            <a:custGeom>
              <a:avLst/>
              <a:gdLst/>
              <a:ahLst/>
              <a:cxnLst/>
              <a:rect l="0" t="0" r="0" b="0"/>
              <a:pathLst>
                <a:path w="94449" h="109394">
                  <a:moveTo>
                    <a:pt x="48415" y="10528"/>
                  </a:moveTo>
                  <a:lnTo>
                    <a:pt x="24368" y="20104"/>
                  </a:lnTo>
                  <a:lnTo>
                    <a:pt x="10041" y="30772"/>
                  </a:lnTo>
                  <a:lnTo>
                    <a:pt x="2114" y="49551"/>
                  </a:lnTo>
                  <a:lnTo>
                    <a:pt x="0" y="61110"/>
                  </a:lnTo>
                  <a:lnTo>
                    <a:pt x="3890" y="83312"/>
                  </a:lnTo>
                  <a:lnTo>
                    <a:pt x="8203" y="94146"/>
                  </a:lnTo>
                  <a:lnTo>
                    <a:pt x="15758" y="101368"/>
                  </a:lnTo>
                  <a:lnTo>
                    <a:pt x="36630" y="109393"/>
                  </a:lnTo>
                  <a:lnTo>
                    <a:pt x="46407" y="109194"/>
                  </a:lnTo>
                  <a:lnTo>
                    <a:pt x="63510" y="102733"/>
                  </a:lnTo>
                  <a:lnTo>
                    <a:pt x="75791" y="88943"/>
                  </a:lnTo>
                  <a:lnTo>
                    <a:pt x="93207" y="51494"/>
                  </a:lnTo>
                  <a:lnTo>
                    <a:pt x="94448" y="31075"/>
                  </a:lnTo>
                  <a:lnTo>
                    <a:pt x="9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927336" y="5276692"/>
              <a:ext cx="87445" cy="293965"/>
            </a:xfrm>
            <a:custGeom>
              <a:avLst/>
              <a:gdLst/>
              <a:ahLst/>
              <a:cxnLst/>
              <a:rect l="0" t="0" r="0" b="0"/>
              <a:pathLst>
                <a:path w="87445" h="293965">
                  <a:moveTo>
                    <a:pt x="0" y="124427"/>
                  </a:moveTo>
                  <a:lnTo>
                    <a:pt x="3120" y="167119"/>
                  </a:lnTo>
                  <a:lnTo>
                    <a:pt x="17959" y="227665"/>
                  </a:lnTo>
                  <a:lnTo>
                    <a:pt x="25858" y="267580"/>
                  </a:lnTo>
                  <a:lnTo>
                    <a:pt x="23971" y="290996"/>
                  </a:lnTo>
                  <a:lnTo>
                    <a:pt x="21830" y="293964"/>
                  </a:lnTo>
                  <a:lnTo>
                    <a:pt x="19233" y="291264"/>
                  </a:lnTo>
                  <a:lnTo>
                    <a:pt x="14398" y="275786"/>
                  </a:lnTo>
                  <a:lnTo>
                    <a:pt x="5449" y="214347"/>
                  </a:lnTo>
                  <a:lnTo>
                    <a:pt x="1077" y="159260"/>
                  </a:lnTo>
                  <a:lnTo>
                    <a:pt x="3333" y="103318"/>
                  </a:lnTo>
                  <a:lnTo>
                    <a:pt x="9108" y="47208"/>
                  </a:lnTo>
                  <a:lnTo>
                    <a:pt x="21286" y="10690"/>
                  </a:lnTo>
                  <a:lnTo>
                    <a:pt x="28229" y="4149"/>
                  </a:lnTo>
                  <a:lnTo>
                    <a:pt x="36367" y="957"/>
                  </a:lnTo>
                  <a:lnTo>
                    <a:pt x="45302" y="0"/>
                  </a:lnTo>
                  <a:lnTo>
                    <a:pt x="61468" y="5175"/>
                  </a:lnTo>
                  <a:lnTo>
                    <a:pt x="69055" y="9831"/>
                  </a:lnTo>
                  <a:lnTo>
                    <a:pt x="80604" y="24362"/>
                  </a:lnTo>
                  <a:lnTo>
                    <a:pt x="85322" y="33151"/>
                  </a:lnTo>
                  <a:lnTo>
                    <a:pt x="87444" y="55394"/>
                  </a:lnTo>
                  <a:lnTo>
                    <a:pt x="86372" y="67876"/>
                  </a:lnTo>
                  <a:lnTo>
                    <a:pt x="82148" y="77368"/>
                  </a:lnTo>
                  <a:lnTo>
                    <a:pt x="42114" y="113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106321" y="5390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298900" y="5274777"/>
              <a:ext cx="110327" cy="156718"/>
            </a:xfrm>
            <a:custGeom>
              <a:avLst/>
              <a:gdLst/>
              <a:ahLst/>
              <a:cxnLst/>
              <a:rect l="0" t="0" r="0" b="0"/>
              <a:pathLst>
                <a:path w="110327" h="156718">
                  <a:moveTo>
                    <a:pt x="70633" y="0"/>
                  </a:moveTo>
                  <a:lnTo>
                    <a:pt x="48277" y="0"/>
                  </a:lnTo>
                  <a:lnTo>
                    <a:pt x="31061" y="6239"/>
                  </a:lnTo>
                  <a:lnTo>
                    <a:pt x="23195" y="11179"/>
                  </a:lnTo>
                  <a:lnTo>
                    <a:pt x="11335" y="26025"/>
                  </a:lnTo>
                  <a:lnTo>
                    <a:pt x="3334" y="45492"/>
                  </a:lnTo>
                  <a:lnTo>
                    <a:pt x="0" y="83929"/>
                  </a:lnTo>
                  <a:lnTo>
                    <a:pt x="7071" y="128333"/>
                  </a:lnTo>
                  <a:lnTo>
                    <a:pt x="17427" y="149064"/>
                  </a:lnTo>
                  <a:lnTo>
                    <a:pt x="24634" y="154358"/>
                  </a:lnTo>
                  <a:lnTo>
                    <a:pt x="32948" y="156717"/>
                  </a:lnTo>
                  <a:lnTo>
                    <a:pt x="61417" y="154449"/>
                  </a:lnTo>
                  <a:lnTo>
                    <a:pt x="71508" y="152099"/>
                  </a:lnTo>
                  <a:lnTo>
                    <a:pt x="79405" y="147023"/>
                  </a:lnTo>
                  <a:lnTo>
                    <a:pt x="91300" y="132024"/>
                  </a:lnTo>
                  <a:lnTo>
                    <a:pt x="104573" y="103849"/>
                  </a:lnTo>
                  <a:lnTo>
                    <a:pt x="110326" y="67685"/>
                  </a:lnTo>
                  <a:lnTo>
                    <a:pt x="106440" y="32923"/>
                  </a:lnTo>
                  <a:lnTo>
                    <a:pt x="916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476386" y="5136377"/>
              <a:ext cx="61604" cy="306857"/>
            </a:xfrm>
            <a:custGeom>
              <a:avLst/>
              <a:gdLst/>
              <a:ahLst/>
              <a:cxnLst/>
              <a:rect l="0" t="0" r="0" b="0"/>
              <a:pathLst>
                <a:path w="61604" h="306857">
                  <a:moveTo>
                    <a:pt x="51075" y="306856"/>
                  </a:moveTo>
                  <a:lnTo>
                    <a:pt x="45486" y="248239"/>
                  </a:lnTo>
                  <a:lnTo>
                    <a:pt x="33116" y="195235"/>
                  </a:lnTo>
                  <a:lnTo>
                    <a:pt x="16289" y="149757"/>
                  </a:lnTo>
                  <a:lnTo>
                    <a:pt x="6369" y="127070"/>
                  </a:lnTo>
                  <a:lnTo>
                    <a:pt x="0" y="74377"/>
                  </a:lnTo>
                  <a:lnTo>
                    <a:pt x="2016" y="35982"/>
                  </a:lnTo>
                  <a:lnTo>
                    <a:pt x="4331" y="24498"/>
                  </a:lnTo>
                  <a:lnTo>
                    <a:pt x="9384" y="15672"/>
                  </a:lnTo>
                  <a:lnTo>
                    <a:pt x="24357" y="2746"/>
                  </a:lnTo>
                  <a:lnTo>
                    <a:pt x="32093" y="0"/>
                  </a:lnTo>
                  <a:lnTo>
                    <a:pt x="61603" y="1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443233" y="5232663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9" y="16789"/>
                  </a:lnTo>
                  <a:lnTo>
                    <a:pt x="18719" y="2333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815023" y="5270418"/>
              <a:ext cx="154635" cy="257044"/>
            </a:xfrm>
            <a:custGeom>
              <a:avLst/>
              <a:gdLst/>
              <a:ahLst/>
              <a:cxnLst/>
              <a:rect l="0" t="0" r="0" b="0"/>
              <a:pathLst>
                <a:path w="154635" h="257044">
                  <a:moveTo>
                    <a:pt x="7235" y="235986"/>
                  </a:moveTo>
                  <a:lnTo>
                    <a:pt x="0" y="208430"/>
                  </a:lnTo>
                  <a:lnTo>
                    <a:pt x="477" y="152207"/>
                  </a:lnTo>
                  <a:lnTo>
                    <a:pt x="5901" y="95694"/>
                  </a:lnTo>
                  <a:lnTo>
                    <a:pt x="6840" y="53518"/>
                  </a:lnTo>
                  <a:lnTo>
                    <a:pt x="9312" y="46490"/>
                  </a:lnTo>
                  <a:lnTo>
                    <a:pt x="13299" y="44145"/>
                  </a:lnTo>
                  <a:lnTo>
                    <a:pt x="18297" y="44921"/>
                  </a:lnTo>
                  <a:lnTo>
                    <a:pt x="22798" y="50118"/>
                  </a:lnTo>
                  <a:lnTo>
                    <a:pt x="42069" y="99364"/>
                  </a:lnTo>
                  <a:lnTo>
                    <a:pt x="46835" y="103960"/>
                  </a:lnTo>
                  <a:lnTo>
                    <a:pt x="52353" y="104685"/>
                  </a:lnTo>
                  <a:lnTo>
                    <a:pt x="58371" y="102829"/>
                  </a:lnTo>
                  <a:lnTo>
                    <a:pt x="68177" y="91407"/>
                  </a:lnTo>
                  <a:lnTo>
                    <a:pt x="72429" y="83448"/>
                  </a:lnTo>
                  <a:lnTo>
                    <a:pt x="80424" y="30987"/>
                  </a:lnTo>
                  <a:lnTo>
                    <a:pt x="85777" y="6835"/>
                  </a:lnTo>
                  <a:lnTo>
                    <a:pt x="90012" y="1330"/>
                  </a:lnTo>
                  <a:lnTo>
                    <a:pt x="95175" y="0"/>
                  </a:lnTo>
                  <a:lnTo>
                    <a:pt x="100957" y="1453"/>
                  </a:lnTo>
                  <a:lnTo>
                    <a:pt x="105981" y="7101"/>
                  </a:lnTo>
                  <a:lnTo>
                    <a:pt x="114683" y="25855"/>
                  </a:lnTo>
                  <a:lnTo>
                    <a:pt x="122566" y="76022"/>
                  </a:lnTo>
                  <a:lnTo>
                    <a:pt x="131055" y="130992"/>
                  </a:lnTo>
                  <a:lnTo>
                    <a:pt x="141651" y="192524"/>
                  </a:lnTo>
                  <a:lnTo>
                    <a:pt x="151723" y="232600"/>
                  </a:lnTo>
                  <a:lnTo>
                    <a:pt x="154634" y="257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032829" y="5359005"/>
              <a:ext cx="82219" cy="147597"/>
            </a:xfrm>
            <a:custGeom>
              <a:avLst/>
              <a:gdLst/>
              <a:ahLst/>
              <a:cxnLst/>
              <a:rect l="0" t="0" r="0" b="0"/>
              <a:pathLst>
                <a:path w="82219" h="147597">
                  <a:moveTo>
                    <a:pt x="0" y="63171"/>
                  </a:moveTo>
                  <a:lnTo>
                    <a:pt x="3119" y="105862"/>
                  </a:lnTo>
                  <a:lnTo>
                    <a:pt x="9575" y="125429"/>
                  </a:lnTo>
                  <a:lnTo>
                    <a:pt x="20243" y="141924"/>
                  </a:lnTo>
                  <a:lnTo>
                    <a:pt x="27533" y="146089"/>
                  </a:lnTo>
                  <a:lnTo>
                    <a:pt x="44993" y="147596"/>
                  </a:lnTo>
                  <a:lnTo>
                    <a:pt x="61331" y="141248"/>
                  </a:lnTo>
                  <a:lnTo>
                    <a:pt x="68963" y="136279"/>
                  </a:lnTo>
                  <a:lnTo>
                    <a:pt x="74051" y="127117"/>
                  </a:lnTo>
                  <a:lnTo>
                    <a:pt x="82218" y="73506"/>
                  </a:lnTo>
                  <a:lnTo>
                    <a:pt x="80512" y="3464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169700" y="5306362"/>
              <a:ext cx="52643" cy="242157"/>
            </a:xfrm>
            <a:custGeom>
              <a:avLst/>
              <a:gdLst/>
              <a:ahLst/>
              <a:cxnLst/>
              <a:rect l="0" t="0" r="0" b="0"/>
              <a:pathLst>
                <a:path w="52643" h="242157">
                  <a:moveTo>
                    <a:pt x="0" y="0"/>
                  </a:moveTo>
                  <a:lnTo>
                    <a:pt x="3119" y="42692"/>
                  </a:lnTo>
                  <a:lnTo>
                    <a:pt x="17958" y="103238"/>
                  </a:lnTo>
                  <a:lnTo>
                    <a:pt x="31666" y="158217"/>
                  </a:lnTo>
                  <a:lnTo>
                    <a:pt x="45639" y="214137"/>
                  </a:lnTo>
                  <a:lnTo>
                    <a:pt x="5264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306570" y="5306362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8333" y="48931"/>
                  </a:lnTo>
                  <a:lnTo>
                    <a:pt x="15684" y="108062"/>
                  </a:lnTo>
                  <a:lnTo>
                    <a:pt x="21165" y="163632"/>
                  </a:lnTo>
                  <a:lnTo>
                    <a:pt x="29181" y="206498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274984" y="542217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422383" y="5559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979772" y="5380062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73699" y="94756"/>
                  </a:moveTo>
                  <a:lnTo>
                    <a:pt x="56931" y="89167"/>
                  </a:lnTo>
                  <a:lnTo>
                    <a:pt x="45580" y="77064"/>
                  </a:lnTo>
                  <a:lnTo>
                    <a:pt x="12161" y="156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58525" y="73699"/>
            <a:ext cx="4766752" cy="992857"/>
            <a:chOff x="958525" y="73699"/>
            <a:chExt cx="4766752" cy="992857"/>
          </a:xfrm>
        </p:grpSpPr>
        <p:sp>
          <p:nvSpPr>
            <p:cNvPr id="2" name="Freeform 1"/>
            <p:cNvSpPr/>
            <p:nvPr/>
          </p:nvSpPr>
          <p:spPr>
            <a:xfrm>
              <a:off x="1168944" y="305326"/>
              <a:ext cx="313466" cy="761230"/>
            </a:xfrm>
            <a:custGeom>
              <a:avLst/>
              <a:gdLst/>
              <a:ahLst/>
              <a:cxnLst/>
              <a:rect l="0" t="0" r="0" b="0"/>
              <a:pathLst>
                <a:path w="313466" h="761230">
                  <a:moveTo>
                    <a:pt x="210289" y="0"/>
                  </a:moveTo>
                  <a:lnTo>
                    <a:pt x="156174" y="54114"/>
                  </a:lnTo>
                  <a:lnTo>
                    <a:pt x="128744" y="87784"/>
                  </a:lnTo>
                  <a:lnTo>
                    <a:pt x="98555" y="147651"/>
                  </a:lnTo>
                  <a:lnTo>
                    <a:pt x="72838" y="203904"/>
                  </a:lnTo>
                  <a:lnTo>
                    <a:pt x="52189" y="253828"/>
                  </a:lnTo>
                  <a:lnTo>
                    <a:pt x="29840" y="311922"/>
                  </a:lnTo>
                  <a:lnTo>
                    <a:pt x="10517" y="367979"/>
                  </a:lnTo>
                  <a:lnTo>
                    <a:pt x="2918" y="403049"/>
                  </a:lnTo>
                  <a:lnTo>
                    <a:pt x="667" y="449315"/>
                  </a:lnTo>
                  <a:lnTo>
                    <a:pt x="0" y="507477"/>
                  </a:lnTo>
                  <a:lnTo>
                    <a:pt x="2922" y="566044"/>
                  </a:lnTo>
                  <a:lnTo>
                    <a:pt x="11196" y="620442"/>
                  </a:lnTo>
                  <a:lnTo>
                    <a:pt x="21057" y="670485"/>
                  </a:lnTo>
                  <a:lnTo>
                    <a:pt x="30259" y="698076"/>
                  </a:lnTo>
                  <a:lnTo>
                    <a:pt x="69078" y="742586"/>
                  </a:lnTo>
                  <a:lnTo>
                    <a:pt x="96309" y="759059"/>
                  </a:lnTo>
                  <a:lnTo>
                    <a:pt x="122586" y="761229"/>
                  </a:lnTo>
                  <a:lnTo>
                    <a:pt x="181526" y="753090"/>
                  </a:lnTo>
                  <a:lnTo>
                    <a:pt x="212945" y="737995"/>
                  </a:lnTo>
                  <a:lnTo>
                    <a:pt x="273693" y="683516"/>
                  </a:lnTo>
                  <a:lnTo>
                    <a:pt x="299525" y="646930"/>
                  </a:lnTo>
                  <a:lnTo>
                    <a:pt x="310819" y="606454"/>
                  </a:lnTo>
                  <a:lnTo>
                    <a:pt x="313465" y="550855"/>
                  </a:lnTo>
                  <a:lnTo>
                    <a:pt x="305720" y="510007"/>
                  </a:lnTo>
                  <a:lnTo>
                    <a:pt x="295207" y="486373"/>
                  </a:lnTo>
                  <a:lnTo>
                    <a:pt x="270545" y="458925"/>
                  </a:lnTo>
                  <a:lnTo>
                    <a:pt x="247988" y="449632"/>
                  </a:lnTo>
                  <a:lnTo>
                    <a:pt x="195379" y="443666"/>
                  </a:lnTo>
                  <a:lnTo>
                    <a:pt x="170907" y="449089"/>
                  </a:lnTo>
                  <a:lnTo>
                    <a:pt x="126600" y="471634"/>
                  </a:lnTo>
                  <a:lnTo>
                    <a:pt x="100224" y="497322"/>
                  </a:lnTo>
                  <a:lnTo>
                    <a:pt x="73418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21430" y="715779"/>
              <a:ext cx="33970" cy="29079"/>
            </a:xfrm>
            <a:custGeom>
              <a:avLst/>
              <a:gdLst/>
              <a:ahLst/>
              <a:cxnLst/>
              <a:rect l="0" t="0" r="0" b="0"/>
              <a:pathLst>
                <a:path w="33970" h="29079">
                  <a:moveTo>
                    <a:pt x="31585" y="158"/>
                  </a:moveTo>
                  <a:lnTo>
                    <a:pt x="14817" y="5748"/>
                  </a:lnTo>
                  <a:lnTo>
                    <a:pt x="11048" y="10904"/>
                  </a:lnTo>
                  <a:lnTo>
                    <a:pt x="9705" y="17850"/>
                  </a:lnTo>
                  <a:lnTo>
                    <a:pt x="9979" y="25991"/>
                  </a:lnTo>
                  <a:lnTo>
                    <a:pt x="13672" y="29078"/>
                  </a:lnTo>
                  <a:lnTo>
                    <a:pt x="19643" y="28797"/>
                  </a:lnTo>
                  <a:lnTo>
                    <a:pt x="27133" y="26270"/>
                  </a:lnTo>
                  <a:lnTo>
                    <a:pt x="30957" y="21076"/>
                  </a:lnTo>
                  <a:lnTo>
                    <a:pt x="32336" y="14103"/>
                  </a:lnTo>
                  <a:lnTo>
                    <a:pt x="32086" y="5945"/>
                  </a:lnTo>
                  <a:lnTo>
                    <a:pt x="29579" y="2847"/>
                  </a:lnTo>
                  <a:lnTo>
                    <a:pt x="25568" y="3120"/>
                  </a:lnTo>
                  <a:lnTo>
                    <a:pt x="20555" y="5643"/>
                  </a:lnTo>
                  <a:lnTo>
                    <a:pt x="18382" y="10833"/>
                  </a:lnTo>
                  <a:lnTo>
                    <a:pt x="19088" y="25960"/>
                  </a:lnTo>
                  <a:lnTo>
                    <a:pt x="22084" y="29058"/>
                  </a:lnTo>
                  <a:lnTo>
                    <a:pt x="26421" y="28783"/>
                  </a:lnTo>
                  <a:lnTo>
                    <a:pt x="31652" y="26261"/>
                  </a:lnTo>
                  <a:lnTo>
                    <a:pt x="33969" y="21069"/>
                  </a:lnTo>
                  <a:lnTo>
                    <a:pt x="33425" y="5943"/>
                  </a:lnTo>
                  <a:lnTo>
                    <a:pt x="29302" y="1675"/>
                  </a:lnTo>
                  <a:lnTo>
                    <a:pt x="23044" y="0"/>
                  </a:lnTo>
                  <a:lnTo>
                    <a:pt x="0" y="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94867" y="442196"/>
              <a:ext cx="16118" cy="473784"/>
            </a:xfrm>
            <a:custGeom>
              <a:avLst/>
              <a:gdLst/>
              <a:ahLst/>
              <a:cxnLst/>
              <a:rect l="0" t="0" r="0" b="0"/>
              <a:pathLst>
                <a:path w="16118" h="473784">
                  <a:moveTo>
                    <a:pt x="16117" y="0"/>
                  </a:moveTo>
                  <a:lnTo>
                    <a:pt x="7052" y="58617"/>
                  </a:lnTo>
                  <a:lnTo>
                    <a:pt x="6022" y="110175"/>
                  </a:lnTo>
                  <a:lnTo>
                    <a:pt x="5717" y="164316"/>
                  </a:lnTo>
                  <a:lnTo>
                    <a:pt x="5627" y="222992"/>
                  </a:lnTo>
                  <a:lnTo>
                    <a:pt x="5600" y="279241"/>
                  </a:lnTo>
                  <a:lnTo>
                    <a:pt x="5592" y="332953"/>
                  </a:lnTo>
                  <a:lnTo>
                    <a:pt x="0" y="385912"/>
                  </a:lnTo>
                  <a:lnTo>
                    <a:pt x="4044" y="447740"/>
                  </a:lnTo>
                  <a:lnTo>
                    <a:pt x="5588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5744" y="431668"/>
              <a:ext cx="299645" cy="408258"/>
            </a:xfrm>
            <a:custGeom>
              <a:avLst/>
              <a:gdLst/>
              <a:ahLst/>
              <a:cxnLst/>
              <a:rect l="0" t="0" r="0" b="0"/>
              <a:pathLst>
                <a:path w="299645" h="408258">
                  <a:moveTo>
                    <a:pt x="201623" y="0"/>
                  </a:moveTo>
                  <a:lnTo>
                    <a:pt x="143007" y="14654"/>
                  </a:lnTo>
                  <a:lnTo>
                    <a:pt x="83290" y="28547"/>
                  </a:lnTo>
                  <a:lnTo>
                    <a:pt x="29160" y="30985"/>
                  </a:lnTo>
                  <a:lnTo>
                    <a:pt x="18798" y="35865"/>
                  </a:lnTo>
                  <a:lnTo>
                    <a:pt x="4164" y="53764"/>
                  </a:lnTo>
                  <a:lnTo>
                    <a:pt x="0" y="74198"/>
                  </a:lnTo>
                  <a:lnTo>
                    <a:pt x="3219" y="94978"/>
                  </a:lnTo>
                  <a:lnTo>
                    <a:pt x="25209" y="147428"/>
                  </a:lnTo>
                  <a:lnTo>
                    <a:pt x="36398" y="184582"/>
                  </a:lnTo>
                  <a:lnTo>
                    <a:pt x="41171" y="190905"/>
                  </a:lnTo>
                  <a:lnTo>
                    <a:pt x="46692" y="192781"/>
                  </a:lnTo>
                  <a:lnTo>
                    <a:pt x="60235" y="188626"/>
                  </a:lnTo>
                  <a:lnTo>
                    <a:pt x="89931" y="175472"/>
                  </a:lnTo>
                  <a:lnTo>
                    <a:pt x="118837" y="171574"/>
                  </a:lnTo>
                  <a:lnTo>
                    <a:pt x="144942" y="176081"/>
                  </a:lnTo>
                  <a:lnTo>
                    <a:pt x="208327" y="198489"/>
                  </a:lnTo>
                  <a:lnTo>
                    <a:pt x="241434" y="223758"/>
                  </a:lnTo>
                  <a:lnTo>
                    <a:pt x="287681" y="284503"/>
                  </a:lnTo>
                  <a:lnTo>
                    <a:pt x="297583" y="305430"/>
                  </a:lnTo>
                  <a:lnTo>
                    <a:pt x="299644" y="329549"/>
                  </a:lnTo>
                  <a:lnTo>
                    <a:pt x="295491" y="353527"/>
                  </a:lnTo>
                  <a:lnTo>
                    <a:pt x="285846" y="371982"/>
                  </a:lnTo>
                  <a:lnTo>
                    <a:pt x="270641" y="384864"/>
                  </a:lnTo>
                  <a:lnTo>
                    <a:pt x="232284" y="402666"/>
                  </a:lnTo>
                  <a:lnTo>
                    <a:pt x="195760" y="408257"/>
                  </a:lnTo>
                  <a:lnTo>
                    <a:pt x="142186" y="401968"/>
                  </a:lnTo>
                  <a:lnTo>
                    <a:pt x="11739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74238" y="305326"/>
              <a:ext cx="205658" cy="642239"/>
            </a:xfrm>
            <a:custGeom>
              <a:avLst/>
              <a:gdLst/>
              <a:ahLst/>
              <a:cxnLst/>
              <a:rect l="0" t="0" r="0" b="0"/>
              <a:pathLst>
                <a:path w="205658" h="642239">
                  <a:moveTo>
                    <a:pt x="10528" y="0"/>
                  </a:moveTo>
                  <a:lnTo>
                    <a:pt x="27296" y="5589"/>
                  </a:lnTo>
                  <a:lnTo>
                    <a:pt x="84775" y="54057"/>
                  </a:lnTo>
                  <a:lnTo>
                    <a:pt x="125280" y="111847"/>
                  </a:lnTo>
                  <a:lnTo>
                    <a:pt x="157024" y="170229"/>
                  </a:lnTo>
                  <a:lnTo>
                    <a:pt x="180236" y="210920"/>
                  </a:lnTo>
                  <a:lnTo>
                    <a:pt x="194916" y="270734"/>
                  </a:lnTo>
                  <a:lnTo>
                    <a:pt x="199692" y="325102"/>
                  </a:lnTo>
                  <a:lnTo>
                    <a:pt x="205657" y="364998"/>
                  </a:lnTo>
                  <a:lnTo>
                    <a:pt x="199885" y="400216"/>
                  </a:lnTo>
                  <a:lnTo>
                    <a:pt x="176610" y="461654"/>
                  </a:lnTo>
                  <a:lnTo>
                    <a:pt x="159693" y="488776"/>
                  </a:lnTo>
                  <a:lnTo>
                    <a:pt x="101040" y="551350"/>
                  </a:lnTo>
                  <a:lnTo>
                    <a:pt x="40890" y="610685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58525" y="242155"/>
              <a:ext cx="315424" cy="779110"/>
            </a:xfrm>
            <a:custGeom>
              <a:avLst/>
              <a:gdLst/>
              <a:ahLst/>
              <a:cxnLst/>
              <a:rect l="0" t="0" r="0" b="0"/>
              <a:pathLst>
                <a:path w="315424" h="779110">
                  <a:moveTo>
                    <a:pt x="315423" y="0"/>
                  </a:moveTo>
                  <a:lnTo>
                    <a:pt x="256806" y="29308"/>
                  </a:lnTo>
                  <a:lnTo>
                    <a:pt x="203802" y="64801"/>
                  </a:lnTo>
                  <a:lnTo>
                    <a:pt x="142872" y="120419"/>
                  </a:lnTo>
                  <a:lnTo>
                    <a:pt x="84874" y="183563"/>
                  </a:lnTo>
                  <a:lnTo>
                    <a:pt x="44235" y="244923"/>
                  </a:lnTo>
                  <a:lnTo>
                    <a:pt x="18376" y="304304"/>
                  </a:lnTo>
                  <a:lnTo>
                    <a:pt x="4496" y="350748"/>
                  </a:lnTo>
                  <a:lnTo>
                    <a:pt x="1028" y="404182"/>
                  </a:lnTo>
                  <a:lnTo>
                    <a:pt x="0" y="464469"/>
                  </a:lnTo>
                  <a:lnTo>
                    <a:pt x="2036" y="525615"/>
                  </a:lnTo>
                  <a:lnTo>
                    <a:pt x="15247" y="578957"/>
                  </a:lnTo>
                  <a:lnTo>
                    <a:pt x="34417" y="640837"/>
                  </a:lnTo>
                  <a:lnTo>
                    <a:pt x="66750" y="697816"/>
                  </a:lnTo>
                  <a:lnTo>
                    <a:pt x="111690" y="756461"/>
                  </a:lnTo>
                  <a:lnTo>
                    <a:pt x="125910" y="77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15580" y="338374"/>
              <a:ext cx="300897" cy="491065"/>
            </a:xfrm>
            <a:custGeom>
              <a:avLst/>
              <a:gdLst/>
              <a:ahLst/>
              <a:cxnLst/>
              <a:rect l="0" t="0" r="0" b="0"/>
              <a:pathLst>
                <a:path w="300897" h="491065">
                  <a:moveTo>
                    <a:pt x="37684" y="114351"/>
                  </a:moveTo>
                  <a:lnTo>
                    <a:pt x="47259" y="90304"/>
                  </a:lnTo>
                  <a:lnTo>
                    <a:pt x="93801" y="32349"/>
                  </a:lnTo>
                  <a:lnTo>
                    <a:pt x="133127" y="2487"/>
                  </a:lnTo>
                  <a:lnTo>
                    <a:pt x="144596" y="0"/>
                  </a:lnTo>
                  <a:lnTo>
                    <a:pt x="169818" y="3477"/>
                  </a:lnTo>
                  <a:lnTo>
                    <a:pt x="190387" y="15941"/>
                  </a:lnTo>
                  <a:lnTo>
                    <a:pt x="237254" y="71019"/>
                  </a:lnTo>
                  <a:lnTo>
                    <a:pt x="268524" y="128452"/>
                  </a:lnTo>
                  <a:lnTo>
                    <a:pt x="287015" y="178580"/>
                  </a:lnTo>
                  <a:lnTo>
                    <a:pt x="296783" y="233598"/>
                  </a:lnTo>
                  <a:lnTo>
                    <a:pt x="299678" y="294353"/>
                  </a:lnTo>
                  <a:lnTo>
                    <a:pt x="298015" y="333562"/>
                  </a:lnTo>
                  <a:lnTo>
                    <a:pt x="283925" y="379604"/>
                  </a:lnTo>
                  <a:lnTo>
                    <a:pt x="251377" y="430706"/>
                  </a:lnTo>
                  <a:lnTo>
                    <a:pt x="219414" y="456350"/>
                  </a:lnTo>
                  <a:lnTo>
                    <a:pt x="161268" y="481670"/>
                  </a:lnTo>
                  <a:lnTo>
                    <a:pt x="101740" y="491064"/>
                  </a:lnTo>
                  <a:lnTo>
                    <a:pt x="74342" y="486110"/>
                  </a:lnTo>
                  <a:lnTo>
                    <a:pt x="42306" y="470167"/>
                  </a:lnTo>
                  <a:lnTo>
                    <a:pt x="17996" y="447505"/>
                  </a:lnTo>
                  <a:lnTo>
                    <a:pt x="10521" y="438229"/>
                  </a:lnTo>
                  <a:lnTo>
                    <a:pt x="2215" y="415444"/>
                  </a:lnTo>
                  <a:lnTo>
                    <a:pt x="0" y="402817"/>
                  </a:lnTo>
                  <a:lnTo>
                    <a:pt x="2033" y="392060"/>
                  </a:lnTo>
                  <a:lnTo>
                    <a:pt x="13650" y="373868"/>
                  </a:lnTo>
                  <a:lnTo>
                    <a:pt x="33631" y="364222"/>
                  </a:lnTo>
                  <a:lnTo>
                    <a:pt x="90176" y="358031"/>
                  </a:lnTo>
                  <a:lnTo>
                    <a:pt x="149265" y="366383"/>
                  </a:lnTo>
                  <a:lnTo>
                    <a:pt x="209117" y="386230"/>
                  </a:lnTo>
                  <a:lnTo>
                    <a:pt x="265739" y="401762"/>
                  </a:lnTo>
                  <a:lnTo>
                    <a:pt x="300896" y="409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74487" y="452725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0"/>
                  </a:moveTo>
                  <a:lnTo>
                    <a:pt x="157061" y="6066"/>
                  </a:lnTo>
                  <a:lnTo>
                    <a:pt x="93992" y="1030"/>
                  </a:lnTo>
                  <a:lnTo>
                    <a:pt x="31911" y="2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95544" y="600124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1243" y="0"/>
                  </a:lnTo>
                  <a:lnTo>
                    <a:pt x="116639" y="0"/>
                  </a:lnTo>
                  <a:lnTo>
                    <a:pt x="5696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11482" y="221098"/>
              <a:ext cx="42115" cy="536954"/>
            </a:xfrm>
            <a:custGeom>
              <a:avLst/>
              <a:gdLst/>
              <a:ahLst/>
              <a:cxnLst/>
              <a:rect l="0" t="0" r="0" b="0"/>
              <a:pathLst>
                <a:path w="42115" h="536954">
                  <a:moveTo>
                    <a:pt x="42114" y="0"/>
                  </a:moveTo>
                  <a:lnTo>
                    <a:pt x="42114" y="57264"/>
                  </a:lnTo>
                  <a:lnTo>
                    <a:pt x="36524" y="112567"/>
                  </a:lnTo>
                  <a:lnTo>
                    <a:pt x="32561" y="172927"/>
                  </a:lnTo>
                  <a:lnTo>
                    <a:pt x="31874" y="220344"/>
                  </a:lnTo>
                  <a:lnTo>
                    <a:pt x="31671" y="283526"/>
                  </a:lnTo>
                  <a:lnTo>
                    <a:pt x="31623" y="326053"/>
                  </a:lnTo>
                  <a:lnTo>
                    <a:pt x="26007" y="389456"/>
                  </a:lnTo>
                  <a:lnTo>
                    <a:pt x="16934" y="447107"/>
                  </a:lnTo>
                  <a:lnTo>
                    <a:pt x="4558" y="50100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7560" y="252683"/>
              <a:ext cx="302697" cy="455420"/>
            </a:xfrm>
            <a:custGeom>
              <a:avLst/>
              <a:gdLst/>
              <a:ahLst/>
              <a:cxnLst/>
              <a:rect l="0" t="0" r="0" b="0"/>
              <a:pathLst>
                <a:path w="302697" h="455420">
                  <a:moveTo>
                    <a:pt x="210834" y="0"/>
                  </a:moveTo>
                  <a:lnTo>
                    <a:pt x="173356" y="8334"/>
                  </a:lnTo>
                  <a:lnTo>
                    <a:pt x="121932" y="10095"/>
                  </a:lnTo>
                  <a:lnTo>
                    <a:pt x="59479" y="10443"/>
                  </a:lnTo>
                  <a:lnTo>
                    <a:pt x="29701" y="10491"/>
                  </a:lnTo>
                  <a:lnTo>
                    <a:pt x="18719" y="14013"/>
                  </a:lnTo>
                  <a:lnTo>
                    <a:pt x="3397" y="27285"/>
                  </a:lnTo>
                  <a:lnTo>
                    <a:pt x="13" y="35738"/>
                  </a:lnTo>
                  <a:lnTo>
                    <a:pt x="0" y="90364"/>
                  </a:lnTo>
                  <a:lnTo>
                    <a:pt x="8617" y="144409"/>
                  </a:lnTo>
                  <a:lnTo>
                    <a:pt x="21584" y="197025"/>
                  </a:lnTo>
                  <a:lnTo>
                    <a:pt x="32837" y="253674"/>
                  </a:lnTo>
                  <a:lnTo>
                    <a:pt x="37188" y="255683"/>
                  </a:lnTo>
                  <a:lnTo>
                    <a:pt x="89005" y="241495"/>
                  </a:lnTo>
                  <a:lnTo>
                    <a:pt x="114574" y="237183"/>
                  </a:lnTo>
                  <a:lnTo>
                    <a:pt x="155276" y="242502"/>
                  </a:lnTo>
                  <a:lnTo>
                    <a:pt x="207832" y="261548"/>
                  </a:lnTo>
                  <a:lnTo>
                    <a:pt x="230556" y="271832"/>
                  </a:lnTo>
                  <a:lnTo>
                    <a:pt x="261911" y="298522"/>
                  </a:lnTo>
                  <a:lnTo>
                    <a:pt x="290940" y="345750"/>
                  </a:lnTo>
                  <a:lnTo>
                    <a:pt x="299079" y="370086"/>
                  </a:lnTo>
                  <a:lnTo>
                    <a:pt x="302696" y="400399"/>
                  </a:lnTo>
                  <a:lnTo>
                    <a:pt x="298982" y="413162"/>
                  </a:lnTo>
                  <a:lnTo>
                    <a:pt x="282376" y="433582"/>
                  </a:lnTo>
                  <a:lnTo>
                    <a:pt x="252309" y="452643"/>
                  </a:lnTo>
                  <a:lnTo>
                    <a:pt x="228487" y="455419"/>
                  </a:lnTo>
                  <a:lnTo>
                    <a:pt x="191888" y="453524"/>
                  </a:lnTo>
                  <a:lnTo>
                    <a:pt x="158191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66654" y="452725"/>
              <a:ext cx="34424" cy="52643"/>
            </a:xfrm>
            <a:custGeom>
              <a:avLst/>
              <a:gdLst/>
              <a:ahLst/>
              <a:cxnLst/>
              <a:rect l="0" t="0" r="0" b="0"/>
              <a:pathLst>
                <a:path w="34424" h="52643">
                  <a:moveTo>
                    <a:pt x="34423" y="0"/>
                  </a:moveTo>
                  <a:lnTo>
                    <a:pt x="17656" y="5589"/>
                  </a:lnTo>
                  <a:lnTo>
                    <a:pt x="6304" y="17692"/>
                  </a:lnTo>
                  <a:lnTo>
                    <a:pt x="1639" y="25833"/>
                  </a:lnTo>
                  <a:lnTo>
                    <a:pt x="2039" y="32430"/>
                  </a:lnTo>
                  <a:lnTo>
                    <a:pt x="5815" y="37997"/>
                  </a:lnTo>
                  <a:lnTo>
                    <a:pt x="11841" y="42879"/>
                  </a:lnTo>
                  <a:lnTo>
                    <a:pt x="14689" y="42624"/>
                  </a:lnTo>
                  <a:lnTo>
                    <a:pt x="15418" y="38944"/>
                  </a:lnTo>
                  <a:lnTo>
                    <a:pt x="14734" y="32982"/>
                  </a:lnTo>
                  <a:lnTo>
                    <a:pt x="11939" y="31347"/>
                  </a:lnTo>
                  <a:lnTo>
                    <a:pt x="7735" y="32596"/>
                  </a:lnTo>
                  <a:lnTo>
                    <a:pt x="2593" y="35769"/>
                  </a:lnTo>
                  <a:lnTo>
                    <a:pt x="335" y="39054"/>
                  </a:lnTo>
                  <a:lnTo>
                    <a:pt x="0" y="42413"/>
                  </a:lnTo>
                  <a:lnTo>
                    <a:pt x="283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27419" y="325752"/>
              <a:ext cx="231628" cy="334486"/>
            </a:xfrm>
            <a:custGeom>
              <a:avLst/>
              <a:gdLst/>
              <a:ahLst/>
              <a:cxnLst/>
              <a:rect l="0" t="0" r="0" b="0"/>
              <a:pathLst>
                <a:path w="231628" h="334486">
                  <a:moveTo>
                    <a:pt x="0" y="74330"/>
                  </a:moveTo>
                  <a:lnTo>
                    <a:pt x="0" y="51974"/>
                  </a:lnTo>
                  <a:lnTo>
                    <a:pt x="6239" y="34758"/>
                  </a:lnTo>
                  <a:lnTo>
                    <a:pt x="17981" y="19308"/>
                  </a:lnTo>
                  <a:lnTo>
                    <a:pt x="34898" y="4643"/>
                  </a:lnTo>
                  <a:lnTo>
                    <a:pt x="45492" y="966"/>
                  </a:lnTo>
                  <a:lnTo>
                    <a:pt x="69742" y="0"/>
                  </a:lnTo>
                  <a:lnTo>
                    <a:pt x="104113" y="11622"/>
                  </a:lnTo>
                  <a:lnTo>
                    <a:pt x="130934" y="35473"/>
                  </a:lnTo>
                  <a:lnTo>
                    <a:pt x="159788" y="90615"/>
                  </a:lnTo>
                  <a:lnTo>
                    <a:pt x="177966" y="144661"/>
                  </a:lnTo>
                  <a:lnTo>
                    <a:pt x="183212" y="168759"/>
                  </a:lnTo>
                  <a:lnTo>
                    <a:pt x="180166" y="222358"/>
                  </a:lnTo>
                  <a:lnTo>
                    <a:pt x="177170" y="250085"/>
                  </a:lnTo>
                  <a:lnTo>
                    <a:pt x="168040" y="278006"/>
                  </a:lnTo>
                  <a:lnTo>
                    <a:pt x="153063" y="299773"/>
                  </a:lnTo>
                  <a:lnTo>
                    <a:pt x="134709" y="316077"/>
                  </a:lnTo>
                  <a:lnTo>
                    <a:pt x="114853" y="327223"/>
                  </a:lnTo>
                  <a:lnTo>
                    <a:pt x="78354" y="334485"/>
                  </a:lnTo>
                  <a:lnTo>
                    <a:pt x="67444" y="331995"/>
                  </a:lnTo>
                  <a:lnTo>
                    <a:pt x="49083" y="319869"/>
                  </a:lnTo>
                  <a:lnTo>
                    <a:pt x="44420" y="310553"/>
                  </a:lnTo>
                  <a:lnTo>
                    <a:pt x="42359" y="287723"/>
                  </a:lnTo>
                  <a:lnTo>
                    <a:pt x="45787" y="278593"/>
                  </a:lnTo>
                  <a:lnTo>
                    <a:pt x="58954" y="265329"/>
                  </a:lnTo>
                  <a:lnTo>
                    <a:pt x="91688" y="251286"/>
                  </a:lnTo>
                  <a:lnTo>
                    <a:pt x="114450" y="249683"/>
                  </a:lnTo>
                  <a:lnTo>
                    <a:pt x="168277" y="261242"/>
                  </a:lnTo>
                  <a:lnTo>
                    <a:pt x="231627" y="284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37989" y="210569"/>
              <a:ext cx="187288" cy="494841"/>
            </a:xfrm>
            <a:custGeom>
              <a:avLst/>
              <a:gdLst/>
              <a:ahLst/>
              <a:cxnLst/>
              <a:rect l="0" t="0" r="0" b="0"/>
              <a:pathLst>
                <a:path w="187288" h="494841">
                  <a:moveTo>
                    <a:pt x="0" y="0"/>
                  </a:moveTo>
                  <a:lnTo>
                    <a:pt x="43963" y="20244"/>
                  </a:lnTo>
                  <a:lnTo>
                    <a:pt x="91881" y="77998"/>
                  </a:lnTo>
                  <a:lnTo>
                    <a:pt x="128303" y="126908"/>
                  </a:lnTo>
                  <a:lnTo>
                    <a:pt x="161210" y="189563"/>
                  </a:lnTo>
                  <a:lnTo>
                    <a:pt x="182002" y="242162"/>
                  </a:lnTo>
                  <a:lnTo>
                    <a:pt x="187287" y="290511"/>
                  </a:lnTo>
                  <a:lnTo>
                    <a:pt x="183265" y="349290"/>
                  </a:lnTo>
                  <a:lnTo>
                    <a:pt x="169085" y="409157"/>
                  </a:lnTo>
                  <a:lnTo>
                    <a:pt x="144466" y="454375"/>
                  </a:lnTo>
                  <a:lnTo>
                    <a:pt x="105285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22967" y="73699"/>
              <a:ext cx="146401" cy="726467"/>
            </a:xfrm>
            <a:custGeom>
              <a:avLst/>
              <a:gdLst/>
              <a:ahLst/>
              <a:cxnLst/>
              <a:rect l="0" t="0" r="0" b="0"/>
              <a:pathLst>
                <a:path w="146401" h="726467">
                  <a:moveTo>
                    <a:pt x="146400" y="0"/>
                  </a:moveTo>
                  <a:lnTo>
                    <a:pt x="102101" y="46639"/>
                  </a:lnTo>
                  <a:lnTo>
                    <a:pt x="80357" y="100942"/>
                  </a:lnTo>
                  <a:lnTo>
                    <a:pt x="64638" y="156116"/>
                  </a:lnTo>
                  <a:lnTo>
                    <a:pt x="46785" y="205094"/>
                  </a:lnTo>
                  <a:lnTo>
                    <a:pt x="27848" y="256651"/>
                  </a:lnTo>
                  <a:lnTo>
                    <a:pt x="14308" y="306632"/>
                  </a:lnTo>
                  <a:lnTo>
                    <a:pt x="2372" y="362386"/>
                  </a:lnTo>
                  <a:lnTo>
                    <a:pt x="0" y="415040"/>
                  </a:lnTo>
                  <a:lnTo>
                    <a:pt x="2417" y="471975"/>
                  </a:lnTo>
                  <a:lnTo>
                    <a:pt x="10542" y="525889"/>
                  </a:lnTo>
                  <a:lnTo>
                    <a:pt x="20359" y="578909"/>
                  </a:lnTo>
                  <a:lnTo>
                    <a:pt x="28381" y="610582"/>
                  </a:lnTo>
                  <a:lnTo>
                    <a:pt x="59297" y="669106"/>
                  </a:lnTo>
                  <a:lnTo>
                    <a:pt x="104286" y="72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5980186" y="221098"/>
            <a:ext cx="213909" cy="395986"/>
          </a:xfrm>
          <a:custGeom>
            <a:avLst/>
            <a:gdLst/>
            <a:ahLst/>
            <a:cxnLst/>
            <a:rect l="0" t="0" r="0" b="0"/>
            <a:pathLst>
              <a:path w="213909" h="395986">
                <a:moveTo>
                  <a:pt x="136871" y="0"/>
                </a:moveTo>
                <a:lnTo>
                  <a:pt x="98497" y="29308"/>
                </a:lnTo>
                <a:lnTo>
                  <a:pt x="56172" y="84952"/>
                </a:lnTo>
                <a:lnTo>
                  <a:pt x="32512" y="140085"/>
                </a:lnTo>
                <a:lnTo>
                  <a:pt x="14160" y="199078"/>
                </a:lnTo>
                <a:lnTo>
                  <a:pt x="3144" y="245085"/>
                </a:lnTo>
                <a:lnTo>
                  <a:pt x="3737" y="271533"/>
                </a:lnTo>
                <a:lnTo>
                  <a:pt x="23904" y="335004"/>
                </a:lnTo>
                <a:lnTo>
                  <a:pt x="40488" y="362343"/>
                </a:lnTo>
                <a:lnTo>
                  <a:pt x="60220" y="385261"/>
                </a:lnTo>
                <a:lnTo>
                  <a:pt x="80187" y="393495"/>
                </a:lnTo>
                <a:lnTo>
                  <a:pt x="103489" y="395985"/>
                </a:lnTo>
                <a:lnTo>
                  <a:pt x="125544" y="393192"/>
                </a:lnTo>
                <a:lnTo>
                  <a:pt x="143925" y="384932"/>
                </a:lnTo>
                <a:lnTo>
                  <a:pt x="174789" y="360565"/>
                </a:lnTo>
                <a:lnTo>
                  <a:pt x="202246" y="324817"/>
                </a:lnTo>
                <a:lnTo>
                  <a:pt x="211939" y="304630"/>
                </a:lnTo>
                <a:lnTo>
                  <a:pt x="213908" y="283960"/>
                </a:lnTo>
                <a:lnTo>
                  <a:pt x="205641" y="242094"/>
                </a:lnTo>
                <a:lnTo>
                  <a:pt x="193172" y="224191"/>
                </a:lnTo>
                <a:lnTo>
                  <a:pt x="174762" y="209605"/>
                </a:lnTo>
                <a:lnTo>
                  <a:pt x="150982" y="199222"/>
                </a:lnTo>
                <a:lnTo>
                  <a:pt x="127935" y="196948"/>
                </a:lnTo>
                <a:lnTo>
                  <a:pt x="84543" y="205020"/>
                </a:lnTo>
                <a:lnTo>
                  <a:pt x="58325" y="220104"/>
                </a:lnTo>
                <a:lnTo>
                  <a:pt x="6324" y="277478"/>
                </a:lnTo>
                <a:lnTo>
                  <a:pt x="0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4074528" y="968621"/>
            <a:ext cx="5024266" cy="771140"/>
            <a:chOff x="4074528" y="968621"/>
            <a:chExt cx="5024266" cy="771140"/>
          </a:xfrm>
        </p:grpSpPr>
        <p:sp>
          <p:nvSpPr>
            <p:cNvPr id="19" name="Freeform 18"/>
            <p:cNvSpPr/>
            <p:nvPr/>
          </p:nvSpPr>
          <p:spPr>
            <a:xfrm>
              <a:off x="4285227" y="1210777"/>
              <a:ext cx="10400" cy="273742"/>
            </a:xfrm>
            <a:custGeom>
              <a:avLst/>
              <a:gdLst/>
              <a:ahLst/>
              <a:cxnLst/>
              <a:rect l="0" t="0" r="0" b="0"/>
              <a:pathLst>
                <a:path w="10400" h="273742">
                  <a:moveTo>
                    <a:pt x="10399" y="0"/>
                  </a:moveTo>
                  <a:lnTo>
                    <a:pt x="1334" y="58617"/>
                  </a:lnTo>
                  <a:lnTo>
                    <a:pt x="305" y="104585"/>
                  </a:lnTo>
                  <a:lnTo>
                    <a:pt x="0" y="160840"/>
                  </a:lnTo>
                  <a:lnTo>
                    <a:pt x="5498" y="216372"/>
                  </a:lnTo>
                  <a:lnTo>
                    <a:pt x="1039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95626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4528" y="1116020"/>
              <a:ext cx="484312" cy="147400"/>
            </a:xfrm>
            <a:custGeom>
              <a:avLst/>
              <a:gdLst/>
              <a:ahLst/>
              <a:cxnLst/>
              <a:rect l="0" t="0" r="0" b="0"/>
              <a:pathLst>
                <a:path w="484312" h="147400">
                  <a:moveTo>
                    <a:pt x="484311" y="0"/>
                  </a:moveTo>
                  <a:lnTo>
                    <a:pt x="457925" y="15641"/>
                  </a:lnTo>
                  <a:lnTo>
                    <a:pt x="405746" y="34329"/>
                  </a:lnTo>
                  <a:lnTo>
                    <a:pt x="350639" y="54614"/>
                  </a:lnTo>
                  <a:lnTo>
                    <a:pt x="298723" y="77122"/>
                  </a:lnTo>
                  <a:lnTo>
                    <a:pt x="237083" y="97793"/>
                  </a:lnTo>
                  <a:lnTo>
                    <a:pt x="183355" y="112211"/>
                  </a:lnTo>
                  <a:lnTo>
                    <a:pt x="121329" y="129839"/>
                  </a:lnTo>
                  <a:lnTo>
                    <a:pt x="67554" y="136652"/>
                  </a:lnTo>
                  <a:lnTo>
                    <a:pt x="25043" y="1449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2774" y="1137077"/>
              <a:ext cx="206107" cy="326385"/>
            </a:xfrm>
            <a:custGeom>
              <a:avLst/>
              <a:gdLst/>
              <a:ahLst/>
              <a:cxnLst/>
              <a:rect l="0" t="0" r="0" b="0"/>
              <a:pathLst>
                <a:path w="206107" h="326385">
                  <a:moveTo>
                    <a:pt x="6065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8727" y="151117"/>
                  </a:lnTo>
                  <a:lnTo>
                    <a:pt x="14263" y="208552"/>
                  </a:lnTo>
                  <a:lnTo>
                    <a:pt x="15903" y="259495"/>
                  </a:lnTo>
                  <a:lnTo>
                    <a:pt x="16457" y="318630"/>
                  </a:lnTo>
                  <a:lnTo>
                    <a:pt x="16502" y="323554"/>
                  </a:lnTo>
                  <a:lnTo>
                    <a:pt x="19708" y="264113"/>
                  </a:lnTo>
                  <a:lnTo>
                    <a:pt x="35721" y="204623"/>
                  </a:lnTo>
                  <a:lnTo>
                    <a:pt x="46932" y="186090"/>
                  </a:lnTo>
                  <a:lnTo>
                    <a:pt x="71986" y="162503"/>
                  </a:lnTo>
                  <a:lnTo>
                    <a:pt x="81598" y="158638"/>
                  </a:lnTo>
                  <a:lnTo>
                    <a:pt x="101636" y="157464"/>
                  </a:lnTo>
                  <a:lnTo>
                    <a:pt x="132648" y="168969"/>
                  </a:lnTo>
                  <a:lnTo>
                    <a:pt x="158475" y="192785"/>
                  </a:lnTo>
                  <a:lnTo>
                    <a:pt x="192194" y="250920"/>
                  </a:lnTo>
                  <a:lnTo>
                    <a:pt x="199923" y="274127"/>
                  </a:lnTo>
                  <a:lnTo>
                    <a:pt x="20610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92350" y="1239834"/>
              <a:ext cx="153520" cy="265742"/>
            </a:xfrm>
            <a:custGeom>
              <a:avLst/>
              <a:gdLst/>
              <a:ahLst/>
              <a:cxnLst/>
              <a:rect l="0" t="0" r="0" b="0"/>
              <a:pathLst>
                <a:path w="153520" h="265742">
                  <a:moveTo>
                    <a:pt x="19173" y="139399"/>
                  </a:moveTo>
                  <a:lnTo>
                    <a:pt x="73048" y="110718"/>
                  </a:lnTo>
                  <a:lnTo>
                    <a:pt x="133925" y="71187"/>
                  </a:lnTo>
                  <a:lnTo>
                    <a:pt x="150502" y="52930"/>
                  </a:lnTo>
                  <a:lnTo>
                    <a:pt x="153519" y="43149"/>
                  </a:lnTo>
                  <a:lnTo>
                    <a:pt x="150632" y="22921"/>
                  </a:lnTo>
                  <a:lnTo>
                    <a:pt x="144247" y="14954"/>
                  </a:lnTo>
                  <a:lnTo>
                    <a:pt x="124675" y="2982"/>
                  </a:lnTo>
                  <a:lnTo>
                    <a:pt x="97258" y="0"/>
                  </a:lnTo>
                  <a:lnTo>
                    <a:pt x="69085" y="3744"/>
                  </a:lnTo>
                  <a:lnTo>
                    <a:pt x="48765" y="13207"/>
                  </a:lnTo>
                  <a:lnTo>
                    <a:pt x="24171" y="37278"/>
                  </a:lnTo>
                  <a:lnTo>
                    <a:pt x="7656" y="66637"/>
                  </a:lnTo>
                  <a:lnTo>
                    <a:pt x="0" y="116404"/>
                  </a:lnTo>
                  <a:lnTo>
                    <a:pt x="1608" y="171295"/>
                  </a:lnTo>
                  <a:lnTo>
                    <a:pt x="7857" y="196858"/>
                  </a:lnTo>
                  <a:lnTo>
                    <a:pt x="18433" y="216019"/>
                  </a:lnTo>
                  <a:lnTo>
                    <a:pt x="43131" y="239960"/>
                  </a:lnTo>
                  <a:lnTo>
                    <a:pt x="103401" y="265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85739" y="989678"/>
              <a:ext cx="31153" cy="305328"/>
            </a:xfrm>
            <a:custGeom>
              <a:avLst/>
              <a:gdLst/>
              <a:ahLst/>
              <a:cxnLst/>
              <a:rect l="0" t="0" r="0" b="0"/>
              <a:pathLst>
                <a:path w="31153" h="305328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058" y="157160"/>
                  </a:lnTo>
                  <a:lnTo>
                    <a:pt x="17795" y="219214"/>
                  </a:lnTo>
                  <a:lnTo>
                    <a:pt x="27487" y="280295"/>
                  </a:lnTo>
                  <a:lnTo>
                    <a:pt x="3115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11647" y="1010735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11453" y="60384"/>
                  </a:lnTo>
                  <a:lnTo>
                    <a:pt x="24749" y="121632"/>
                  </a:lnTo>
                  <a:lnTo>
                    <a:pt x="35149" y="173300"/>
                  </a:lnTo>
                  <a:lnTo>
                    <a:pt x="47974" y="228425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48435" y="1031792"/>
              <a:ext cx="368499" cy="63172"/>
            </a:xfrm>
            <a:custGeom>
              <a:avLst/>
              <a:gdLst/>
              <a:ahLst/>
              <a:cxnLst/>
              <a:rect l="0" t="0" r="0" b="0"/>
              <a:pathLst>
                <a:path w="368499" h="63172">
                  <a:moveTo>
                    <a:pt x="368498" y="0"/>
                  </a:moveTo>
                  <a:lnTo>
                    <a:pt x="319567" y="11453"/>
                  </a:lnTo>
                  <a:lnTo>
                    <a:pt x="266025" y="24749"/>
                  </a:lnTo>
                  <a:lnTo>
                    <a:pt x="215693" y="35149"/>
                  </a:lnTo>
                  <a:lnTo>
                    <a:pt x="153783" y="41908"/>
                  </a:lnTo>
                  <a:lnTo>
                    <a:pt x="97187" y="53295"/>
                  </a:lnTo>
                  <a:lnTo>
                    <a:pt x="45954" y="6024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95834" y="120024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19" y="0"/>
                  </a:lnTo>
                  <a:lnTo>
                    <a:pt x="146029" y="0"/>
                  </a:lnTo>
                  <a:lnTo>
                    <a:pt x="88117" y="5589"/>
                  </a:lnTo>
                  <a:lnTo>
                    <a:pt x="3075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85287" y="1193013"/>
              <a:ext cx="179639" cy="204154"/>
            </a:xfrm>
            <a:custGeom>
              <a:avLst/>
              <a:gdLst/>
              <a:ahLst/>
              <a:cxnLst/>
              <a:rect l="0" t="0" r="0" b="0"/>
              <a:pathLst>
                <a:path w="179639" h="204154">
                  <a:moveTo>
                    <a:pt x="158029" y="7235"/>
                  </a:moveTo>
                  <a:lnTo>
                    <a:pt x="130472" y="0"/>
                  </a:lnTo>
                  <a:lnTo>
                    <a:pt x="77370" y="477"/>
                  </a:lnTo>
                  <a:lnTo>
                    <a:pt x="54330" y="6571"/>
                  </a:lnTo>
                  <a:lnTo>
                    <a:pt x="14063" y="29548"/>
                  </a:lnTo>
                  <a:lnTo>
                    <a:pt x="5900" y="36148"/>
                  </a:lnTo>
                  <a:lnTo>
                    <a:pt x="1627" y="44058"/>
                  </a:lnTo>
                  <a:lnTo>
                    <a:pt x="0" y="62205"/>
                  </a:lnTo>
                  <a:lnTo>
                    <a:pt x="3543" y="69618"/>
                  </a:lnTo>
                  <a:lnTo>
                    <a:pt x="16839" y="80975"/>
                  </a:lnTo>
                  <a:lnTo>
                    <a:pt x="75543" y="93201"/>
                  </a:lnTo>
                  <a:lnTo>
                    <a:pt x="113311" y="105626"/>
                  </a:lnTo>
                  <a:lnTo>
                    <a:pt x="151926" y="130786"/>
                  </a:lnTo>
                  <a:lnTo>
                    <a:pt x="174808" y="151337"/>
                  </a:lnTo>
                  <a:lnTo>
                    <a:pt x="178574" y="159455"/>
                  </a:lnTo>
                  <a:lnTo>
                    <a:pt x="179638" y="177834"/>
                  </a:lnTo>
                  <a:lnTo>
                    <a:pt x="174775" y="185308"/>
                  </a:lnTo>
                  <a:lnTo>
                    <a:pt x="156893" y="196733"/>
                  </a:lnTo>
                  <a:lnTo>
                    <a:pt x="114929" y="204153"/>
                  </a:lnTo>
                  <a:lnTo>
                    <a:pt x="57922" y="199424"/>
                  </a:lnTo>
                  <a:lnTo>
                    <a:pt x="10630" y="196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4621" y="1205188"/>
              <a:ext cx="166178" cy="250415"/>
            </a:xfrm>
            <a:custGeom>
              <a:avLst/>
              <a:gdLst/>
              <a:ahLst/>
              <a:cxnLst/>
              <a:rect l="0" t="0" r="0" b="0"/>
              <a:pathLst>
                <a:path w="166178" h="250415">
                  <a:moveTo>
                    <a:pt x="166177" y="5589"/>
                  </a:moveTo>
                  <a:lnTo>
                    <a:pt x="149409" y="0"/>
                  </a:lnTo>
                  <a:lnTo>
                    <a:pt x="116625" y="2113"/>
                  </a:lnTo>
                  <a:lnTo>
                    <a:pt x="73201" y="14477"/>
                  </a:lnTo>
                  <a:lnTo>
                    <a:pt x="48421" y="32919"/>
                  </a:lnTo>
                  <a:lnTo>
                    <a:pt x="27431" y="61260"/>
                  </a:lnTo>
                  <a:lnTo>
                    <a:pt x="5417" y="120184"/>
                  </a:lnTo>
                  <a:lnTo>
                    <a:pt x="0" y="158216"/>
                  </a:lnTo>
                  <a:lnTo>
                    <a:pt x="3986" y="193531"/>
                  </a:lnTo>
                  <a:lnTo>
                    <a:pt x="12594" y="212341"/>
                  </a:lnTo>
                  <a:lnTo>
                    <a:pt x="18165" y="220633"/>
                  </a:lnTo>
                  <a:lnTo>
                    <a:pt x="33713" y="232965"/>
                  </a:lnTo>
                  <a:lnTo>
                    <a:pt x="72291" y="250414"/>
                  </a:lnTo>
                  <a:lnTo>
                    <a:pt x="131485" y="248905"/>
                  </a:lnTo>
                  <a:lnTo>
                    <a:pt x="145120" y="24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77171" y="968621"/>
              <a:ext cx="208425" cy="442198"/>
            </a:xfrm>
            <a:custGeom>
              <a:avLst/>
              <a:gdLst/>
              <a:ahLst/>
              <a:cxnLst/>
              <a:rect l="0" t="0" r="0" b="0"/>
              <a:pathLst>
                <a:path w="208425" h="442198">
                  <a:moveTo>
                    <a:pt x="8383" y="0"/>
                  </a:moveTo>
                  <a:lnTo>
                    <a:pt x="1147" y="28726"/>
                  </a:lnTo>
                  <a:lnTo>
                    <a:pt x="0" y="79092"/>
                  </a:lnTo>
                  <a:lnTo>
                    <a:pt x="5380" y="139638"/>
                  </a:lnTo>
                  <a:lnTo>
                    <a:pt x="7049" y="185284"/>
                  </a:lnTo>
                  <a:lnTo>
                    <a:pt x="13577" y="234663"/>
                  </a:lnTo>
                  <a:lnTo>
                    <a:pt x="22920" y="288289"/>
                  </a:lnTo>
                  <a:lnTo>
                    <a:pt x="27507" y="343042"/>
                  </a:lnTo>
                  <a:lnTo>
                    <a:pt x="27889" y="404370"/>
                  </a:lnTo>
                  <a:lnTo>
                    <a:pt x="23681" y="428895"/>
                  </a:lnTo>
                  <a:lnTo>
                    <a:pt x="22091" y="432159"/>
                  </a:lnTo>
                  <a:lnTo>
                    <a:pt x="21031" y="429656"/>
                  </a:lnTo>
                  <a:lnTo>
                    <a:pt x="20360" y="372262"/>
                  </a:lnTo>
                  <a:lnTo>
                    <a:pt x="28569" y="331139"/>
                  </a:lnTo>
                  <a:lnTo>
                    <a:pt x="52737" y="274367"/>
                  </a:lnTo>
                  <a:lnTo>
                    <a:pt x="60179" y="267140"/>
                  </a:lnTo>
                  <a:lnTo>
                    <a:pt x="80927" y="259109"/>
                  </a:lnTo>
                  <a:lnTo>
                    <a:pt x="90671" y="259307"/>
                  </a:lnTo>
                  <a:lnTo>
                    <a:pt x="107737" y="265766"/>
                  </a:lnTo>
                  <a:lnTo>
                    <a:pt x="144992" y="297382"/>
                  </a:lnTo>
                  <a:lnTo>
                    <a:pt x="167533" y="328319"/>
                  </a:lnTo>
                  <a:lnTo>
                    <a:pt x="190114" y="388192"/>
                  </a:lnTo>
                  <a:lnTo>
                    <a:pt x="20842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52852" y="1214055"/>
              <a:ext cx="248599" cy="238878"/>
            </a:xfrm>
            <a:custGeom>
              <a:avLst/>
              <a:gdLst/>
              <a:ahLst/>
              <a:cxnLst/>
              <a:rect l="0" t="0" r="0" b="0"/>
              <a:pathLst>
                <a:path w="248599" h="238878">
                  <a:moveTo>
                    <a:pt x="174899" y="80950"/>
                  </a:moveTo>
                  <a:lnTo>
                    <a:pt x="160326" y="38258"/>
                  </a:lnTo>
                  <a:lnTo>
                    <a:pt x="154655" y="27922"/>
                  </a:lnTo>
                  <a:lnTo>
                    <a:pt x="138996" y="13318"/>
                  </a:lnTo>
                  <a:lnTo>
                    <a:pt x="119168" y="4098"/>
                  </a:lnTo>
                  <a:lnTo>
                    <a:pt x="94757" y="0"/>
                  </a:lnTo>
                  <a:lnTo>
                    <a:pt x="71430" y="4418"/>
                  </a:lnTo>
                  <a:lnTo>
                    <a:pt x="50534" y="15350"/>
                  </a:lnTo>
                  <a:lnTo>
                    <a:pt x="10675" y="60959"/>
                  </a:lnTo>
                  <a:lnTo>
                    <a:pt x="2475" y="84543"/>
                  </a:lnTo>
                  <a:lnTo>
                    <a:pt x="0" y="110623"/>
                  </a:lnTo>
                  <a:lnTo>
                    <a:pt x="6354" y="150443"/>
                  </a:lnTo>
                  <a:lnTo>
                    <a:pt x="22535" y="183819"/>
                  </a:lnTo>
                  <a:lnTo>
                    <a:pt x="35432" y="201149"/>
                  </a:lnTo>
                  <a:lnTo>
                    <a:pt x="55202" y="210411"/>
                  </a:lnTo>
                  <a:lnTo>
                    <a:pt x="67025" y="212880"/>
                  </a:lnTo>
                  <a:lnTo>
                    <a:pt x="89521" y="209386"/>
                  </a:lnTo>
                  <a:lnTo>
                    <a:pt x="118796" y="194264"/>
                  </a:lnTo>
                  <a:lnTo>
                    <a:pt x="133587" y="180445"/>
                  </a:lnTo>
                  <a:lnTo>
                    <a:pt x="156532" y="132830"/>
                  </a:lnTo>
                  <a:lnTo>
                    <a:pt x="162048" y="96192"/>
                  </a:lnTo>
                  <a:lnTo>
                    <a:pt x="163992" y="92281"/>
                  </a:lnTo>
                  <a:lnTo>
                    <a:pt x="166458" y="94353"/>
                  </a:lnTo>
                  <a:lnTo>
                    <a:pt x="183363" y="149829"/>
                  </a:lnTo>
                  <a:lnTo>
                    <a:pt x="207464" y="192691"/>
                  </a:lnTo>
                  <a:lnTo>
                    <a:pt x="248598" y="238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54093" y="1222328"/>
              <a:ext cx="178985" cy="192415"/>
            </a:xfrm>
            <a:custGeom>
              <a:avLst/>
              <a:gdLst/>
              <a:ahLst/>
              <a:cxnLst/>
              <a:rect l="0" t="0" r="0" b="0"/>
              <a:pathLst>
                <a:path w="178985" h="192415">
                  <a:moveTo>
                    <a:pt x="0" y="72677"/>
                  </a:moveTo>
                  <a:lnTo>
                    <a:pt x="0" y="126821"/>
                  </a:lnTo>
                  <a:lnTo>
                    <a:pt x="0" y="187357"/>
                  </a:lnTo>
                  <a:lnTo>
                    <a:pt x="0" y="192414"/>
                  </a:lnTo>
                  <a:lnTo>
                    <a:pt x="0" y="143932"/>
                  </a:lnTo>
                  <a:lnTo>
                    <a:pt x="0" y="95479"/>
                  </a:lnTo>
                  <a:lnTo>
                    <a:pt x="5590" y="44078"/>
                  </a:lnTo>
                  <a:lnTo>
                    <a:pt x="17692" y="18632"/>
                  </a:lnTo>
                  <a:lnTo>
                    <a:pt x="25832" y="8571"/>
                  </a:lnTo>
                  <a:lnTo>
                    <a:pt x="34769" y="3033"/>
                  </a:lnTo>
                  <a:lnTo>
                    <a:pt x="54057" y="0"/>
                  </a:lnTo>
                  <a:lnTo>
                    <a:pt x="71209" y="5671"/>
                  </a:lnTo>
                  <a:lnTo>
                    <a:pt x="87800" y="18330"/>
                  </a:lnTo>
                  <a:lnTo>
                    <a:pt x="131752" y="77810"/>
                  </a:lnTo>
                  <a:lnTo>
                    <a:pt x="159949" y="131489"/>
                  </a:lnTo>
                  <a:lnTo>
                    <a:pt x="178984" y="177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72149" y="1236599"/>
              <a:ext cx="202328" cy="503162"/>
            </a:xfrm>
            <a:custGeom>
              <a:avLst/>
              <a:gdLst/>
              <a:ahLst/>
              <a:cxnLst/>
              <a:rect l="0" t="0" r="0" b="0"/>
              <a:pathLst>
                <a:path w="202328" h="503162">
                  <a:moveTo>
                    <a:pt x="182027" y="121577"/>
                  </a:moveTo>
                  <a:lnTo>
                    <a:pt x="167455" y="78885"/>
                  </a:lnTo>
                  <a:lnTo>
                    <a:pt x="134701" y="27914"/>
                  </a:lnTo>
                  <a:lnTo>
                    <a:pt x="116540" y="11319"/>
                  </a:lnTo>
                  <a:lnTo>
                    <a:pt x="93650" y="2383"/>
                  </a:lnTo>
                  <a:lnTo>
                    <a:pt x="80995" y="0"/>
                  </a:lnTo>
                  <a:lnTo>
                    <a:pt x="57575" y="3592"/>
                  </a:lnTo>
                  <a:lnTo>
                    <a:pt x="36638" y="14157"/>
                  </a:lnTo>
                  <a:lnTo>
                    <a:pt x="19533" y="30551"/>
                  </a:lnTo>
                  <a:lnTo>
                    <a:pt x="2340" y="59511"/>
                  </a:lnTo>
                  <a:lnTo>
                    <a:pt x="0" y="79954"/>
                  </a:lnTo>
                  <a:lnTo>
                    <a:pt x="8031" y="121674"/>
                  </a:lnTo>
                  <a:lnTo>
                    <a:pt x="13387" y="129830"/>
                  </a:lnTo>
                  <a:lnTo>
                    <a:pt x="28697" y="142013"/>
                  </a:lnTo>
                  <a:lnTo>
                    <a:pt x="50320" y="145087"/>
                  </a:lnTo>
                  <a:lnTo>
                    <a:pt x="74357" y="141385"/>
                  </a:lnTo>
                  <a:lnTo>
                    <a:pt x="96739" y="131940"/>
                  </a:lnTo>
                  <a:lnTo>
                    <a:pt x="112146" y="116824"/>
                  </a:lnTo>
                  <a:lnTo>
                    <a:pt x="117892" y="107880"/>
                  </a:lnTo>
                  <a:lnTo>
                    <a:pt x="122893" y="105426"/>
                  </a:lnTo>
                  <a:lnTo>
                    <a:pt x="127396" y="107300"/>
                  </a:lnTo>
                  <a:lnTo>
                    <a:pt x="136690" y="121081"/>
                  </a:lnTo>
                  <a:lnTo>
                    <a:pt x="158600" y="180707"/>
                  </a:lnTo>
                  <a:lnTo>
                    <a:pt x="180129" y="242961"/>
                  </a:lnTo>
                  <a:lnTo>
                    <a:pt x="194463" y="294803"/>
                  </a:lnTo>
                  <a:lnTo>
                    <a:pt x="200530" y="343439"/>
                  </a:lnTo>
                  <a:lnTo>
                    <a:pt x="202327" y="393074"/>
                  </a:lnTo>
                  <a:lnTo>
                    <a:pt x="197271" y="444826"/>
                  </a:lnTo>
                  <a:lnTo>
                    <a:pt x="188412" y="470354"/>
                  </a:lnTo>
                  <a:lnTo>
                    <a:pt x="182775" y="480437"/>
                  </a:lnTo>
                  <a:lnTo>
                    <a:pt x="167151" y="494760"/>
                  </a:lnTo>
                  <a:lnTo>
                    <a:pt x="158071" y="500217"/>
                  </a:lnTo>
                  <a:lnTo>
                    <a:pt x="135505" y="503161"/>
                  </a:lnTo>
                  <a:lnTo>
                    <a:pt x="82890" y="495519"/>
                  </a:lnTo>
                  <a:lnTo>
                    <a:pt x="24100" y="479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81123" y="1218725"/>
              <a:ext cx="152205" cy="276322"/>
            </a:xfrm>
            <a:custGeom>
              <a:avLst/>
              <a:gdLst/>
              <a:ahLst/>
              <a:cxnLst/>
              <a:rect l="0" t="0" r="0" b="0"/>
              <a:pathLst>
                <a:path w="152205" h="276322">
                  <a:moveTo>
                    <a:pt x="4638" y="139451"/>
                  </a:moveTo>
                  <a:lnTo>
                    <a:pt x="68066" y="103534"/>
                  </a:lnTo>
                  <a:lnTo>
                    <a:pt x="129833" y="68235"/>
                  </a:lnTo>
                  <a:lnTo>
                    <a:pt x="146457" y="51647"/>
                  </a:lnTo>
                  <a:lnTo>
                    <a:pt x="150657" y="42311"/>
                  </a:lnTo>
                  <a:lnTo>
                    <a:pt x="152204" y="22578"/>
                  </a:lnTo>
                  <a:lnTo>
                    <a:pt x="148639" y="14742"/>
                  </a:lnTo>
                  <a:lnTo>
                    <a:pt x="135319" y="2916"/>
                  </a:lnTo>
                  <a:lnTo>
                    <a:pt x="114582" y="0"/>
                  </a:lnTo>
                  <a:lnTo>
                    <a:pt x="92106" y="3773"/>
                  </a:lnTo>
                  <a:lnTo>
                    <a:pt x="74319" y="13249"/>
                  </a:lnTo>
                  <a:lnTo>
                    <a:pt x="51151" y="42916"/>
                  </a:lnTo>
                  <a:lnTo>
                    <a:pt x="26737" y="100222"/>
                  </a:lnTo>
                  <a:lnTo>
                    <a:pt x="8285" y="159501"/>
                  </a:lnTo>
                  <a:lnTo>
                    <a:pt x="0" y="191795"/>
                  </a:lnTo>
                  <a:lnTo>
                    <a:pt x="1796" y="213018"/>
                  </a:lnTo>
                  <a:lnTo>
                    <a:pt x="12735" y="231029"/>
                  </a:lnTo>
                  <a:lnTo>
                    <a:pt x="29293" y="245663"/>
                  </a:lnTo>
                  <a:lnTo>
                    <a:pt x="86842" y="271107"/>
                  </a:lnTo>
                  <a:lnTo>
                    <a:pt x="109923" y="276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00568" y="1305533"/>
              <a:ext cx="219097" cy="226878"/>
            </a:xfrm>
            <a:custGeom>
              <a:avLst/>
              <a:gdLst/>
              <a:ahLst/>
              <a:cxnLst/>
              <a:rect l="0" t="0" r="0" b="0"/>
              <a:pathLst>
                <a:path w="219097" h="226878">
                  <a:moveTo>
                    <a:pt x="159017" y="0"/>
                  </a:moveTo>
                  <a:lnTo>
                    <a:pt x="116326" y="3120"/>
                  </a:lnTo>
                  <a:lnTo>
                    <a:pt x="85146" y="14573"/>
                  </a:lnTo>
                  <a:lnTo>
                    <a:pt x="48759" y="39403"/>
                  </a:lnTo>
                  <a:lnTo>
                    <a:pt x="19041" y="76414"/>
                  </a:lnTo>
                  <a:lnTo>
                    <a:pt x="4779" y="101032"/>
                  </a:lnTo>
                  <a:lnTo>
                    <a:pt x="0" y="127571"/>
                  </a:lnTo>
                  <a:lnTo>
                    <a:pt x="2945" y="154964"/>
                  </a:lnTo>
                  <a:lnTo>
                    <a:pt x="12053" y="182737"/>
                  </a:lnTo>
                  <a:lnTo>
                    <a:pt x="27019" y="204439"/>
                  </a:lnTo>
                  <a:lnTo>
                    <a:pt x="35924" y="213502"/>
                  </a:lnTo>
                  <a:lnTo>
                    <a:pt x="58295" y="223571"/>
                  </a:lnTo>
                  <a:lnTo>
                    <a:pt x="85006" y="226877"/>
                  </a:lnTo>
                  <a:lnTo>
                    <a:pt x="131759" y="220991"/>
                  </a:lnTo>
                  <a:lnTo>
                    <a:pt x="161330" y="210912"/>
                  </a:lnTo>
                  <a:lnTo>
                    <a:pt x="183832" y="195514"/>
                  </a:lnTo>
                  <a:lnTo>
                    <a:pt x="200462" y="175803"/>
                  </a:lnTo>
                  <a:lnTo>
                    <a:pt x="211752" y="151444"/>
                  </a:lnTo>
                  <a:lnTo>
                    <a:pt x="219096" y="105834"/>
                  </a:lnTo>
                  <a:lnTo>
                    <a:pt x="214575" y="78623"/>
                  </a:lnTo>
                  <a:lnTo>
                    <a:pt x="20113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6984" y="1316062"/>
              <a:ext cx="73701" cy="171356"/>
            </a:xfrm>
            <a:custGeom>
              <a:avLst/>
              <a:gdLst/>
              <a:ahLst/>
              <a:cxnLst/>
              <a:rect l="0" t="0" r="0" b="0"/>
              <a:pathLst>
                <a:path w="73701" h="171356">
                  <a:moveTo>
                    <a:pt x="0" y="84228"/>
                  </a:moveTo>
                  <a:lnTo>
                    <a:pt x="10746" y="110614"/>
                  </a:lnTo>
                  <a:lnTo>
                    <a:pt x="42879" y="167540"/>
                  </a:lnTo>
                  <a:lnTo>
                    <a:pt x="43793" y="171355"/>
                  </a:lnTo>
                  <a:lnTo>
                    <a:pt x="42064" y="170388"/>
                  </a:lnTo>
                  <a:lnTo>
                    <a:pt x="22477" y="143621"/>
                  </a:lnTo>
                  <a:lnTo>
                    <a:pt x="8479" y="109105"/>
                  </a:lnTo>
                  <a:lnTo>
                    <a:pt x="2512" y="69242"/>
                  </a:lnTo>
                  <a:lnTo>
                    <a:pt x="7356" y="44812"/>
                  </a:lnTo>
                  <a:lnTo>
                    <a:pt x="11923" y="33384"/>
                  </a:lnTo>
                  <a:lnTo>
                    <a:pt x="26356" y="17567"/>
                  </a:lnTo>
                  <a:lnTo>
                    <a:pt x="43300" y="780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37296" y="1104157"/>
              <a:ext cx="164487" cy="434087"/>
            </a:xfrm>
            <a:custGeom>
              <a:avLst/>
              <a:gdLst/>
              <a:ahLst/>
              <a:cxnLst/>
              <a:rect l="0" t="0" r="0" b="0"/>
              <a:pathLst>
                <a:path w="164487" h="434087">
                  <a:moveTo>
                    <a:pt x="122373" y="275076"/>
                  </a:moveTo>
                  <a:lnTo>
                    <a:pt x="105605" y="269487"/>
                  </a:lnTo>
                  <a:lnTo>
                    <a:pt x="88014" y="269862"/>
                  </a:lnTo>
                  <a:lnTo>
                    <a:pt x="69667" y="275098"/>
                  </a:lnTo>
                  <a:lnTo>
                    <a:pt x="31579" y="304079"/>
                  </a:lnTo>
                  <a:lnTo>
                    <a:pt x="10203" y="330073"/>
                  </a:lnTo>
                  <a:lnTo>
                    <a:pt x="2329" y="352941"/>
                  </a:lnTo>
                  <a:lnTo>
                    <a:pt x="0" y="378703"/>
                  </a:lnTo>
                  <a:lnTo>
                    <a:pt x="2864" y="405750"/>
                  </a:lnTo>
                  <a:lnTo>
                    <a:pt x="7605" y="416004"/>
                  </a:lnTo>
                  <a:lnTo>
                    <a:pt x="22231" y="430517"/>
                  </a:lnTo>
                  <a:lnTo>
                    <a:pt x="31046" y="433686"/>
                  </a:lnTo>
                  <a:lnTo>
                    <a:pt x="50197" y="434086"/>
                  </a:lnTo>
                  <a:lnTo>
                    <a:pt x="67287" y="427246"/>
                  </a:lnTo>
                  <a:lnTo>
                    <a:pt x="82682" y="415236"/>
                  </a:lnTo>
                  <a:lnTo>
                    <a:pt x="97324" y="398201"/>
                  </a:lnTo>
                  <a:lnTo>
                    <a:pt x="117381" y="344197"/>
                  </a:lnTo>
                  <a:lnTo>
                    <a:pt x="132608" y="287949"/>
                  </a:lnTo>
                  <a:lnTo>
                    <a:pt x="140223" y="233657"/>
                  </a:lnTo>
                  <a:lnTo>
                    <a:pt x="142479" y="177406"/>
                  </a:lnTo>
                  <a:lnTo>
                    <a:pt x="143147" y="116285"/>
                  </a:lnTo>
                  <a:lnTo>
                    <a:pt x="140226" y="59961"/>
                  </a:lnTo>
                  <a:lnTo>
                    <a:pt x="128759" y="4596"/>
                  </a:lnTo>
                  <a:lnTo>
                    <a:pt x="125460" y="0"/>
                  </a:lnTo>
                  <a:lnTo>
                    <a:pt x="122091" y="445"/>
                  </a:lnTo>
                  <a:lnTo>
                    <a:pt x="118676" y="4251"/>
                  </a:lnTo>
                  <a:lnTo>
                    <a:pt x="119260" y="59623"/>
                  </a:lnTo>
                  <a:lnTo>
                    <a:pt x="115731" y="111932"/>
                  </a:lnTo>
                  <a:lnTo>
                    <a:pt x="121055" y="171365"/>
                  </a:lnTo>
                  <a:lnTo>
                    <a:pt x="128871" y="232258"/>
                  </a:lnTo>
                  <a:lnTo>
                    <a:pt x="132877" y="286696"/>
                  </a:lnTo>
                  <a:lnTo>
                    <a:pt x="142122" y="330641"/>
                  </a:lnTo>
                  <a:lnTo>
                    <a:pt x="164486" y="369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43896" y="1309044"/>
              <a:ext cx="153039" cy="217589"/>
            </a:xfrm>
            <a:custGeom>
              <a:avLst/>
              <a:gdLst/>
              <a:ahLst/>
              <a:cxnLst/>
              <a:rect l="0" t="0" r="0" b="0"/>
              <a:pathLst>
                <a:path w="153039" h="217589">
                  <a:moveTo>
                    <a:pt x="0" y="122831"/>
                  </a:moveTo>
                  <a:lnTo>
                    <a:pt x="55045" y="97637"/>
                  </a:lnTo>
                  <a:lnTo>
                    <a:pt x="114512" y="77587"/>
                  </a:lnTo>
                  <a:lnTo>
                    <a:pt x="141425" y="61202"/>
                  </a:lnTo>
                  <a:lnTo>
                    <a:pt x="146925" y="52500"/>
                  </a:lnTo>
                  <a:lnTo>
                    <a:pt x="153038" y="30351"/>
                  </a:lnTo>
                  <a:lnTo>
                    <a:pt x="151158" y="21404"/>
                  </a:lnTo>
                  <a:lnTo>
                    <a:pt x="146396" y="14269"/>
                  </a:lnTo>
                  <a:lnTo>
                    <a:pt x="139711" y="8342"/>
                  </a:lnTo>
                  <a:lnTo>
                    <a:pt x="119806" y="1757"/>
                  </a:lnTo>
                  <a:lnTo>
                    <a:pt x="96530" y="0"/>
                  </a:lnTo>
                  <a:lnTo>
                    <a:pt x="74488" y="3119"/>
                  </a:lnTo>
                  <a:lnTo>
                    <a:pt x="56112" y="11524"/>
                  </a:lnTo>
                  <a:lnTo>
                    <a:pt x="47937" y="17041"/>
                  </a:lnTo>
                  <a:lnTo>
                    <a:pt x="25252" y="47162"/>
                  </a:lnTo>
                  <a:lnTo>
                    <a:pt x="9302" y="80134"/>
                  </a:lnTo>
                  <a:lnTo>
                    <a:pt x="7254" y="101515"/>
                  </a:lnTo>
                  <a:lnTo>
                    <a:pt x="11412" y="122716"/>
                  </a:lnTo>
                  <a:lnTo>
                    <a:pt x="39082" y="184822"/>
                  </a:lnTo>
                  <a:lnTo>
                    <a:pt x="56164" y="206840"/>
                  </a:lnTo>
                  <a:lnTo>
                    <a:pt x="73700" y="217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70848" y="1295005"/>
              <a:ext cx="141547" cy="244239"/>
            </a:xfrm>
            <a:custGeom>
              <a:avLst/>
              <a:gdLst/>
              <a:ahLst/>
              <a:cxnLst/>
              <a:rect l="0" t="0" r="0" b="0"/>
              <a:pathLst>
                <a:path w="141547" h="244239">
                  <a:moveTo>
                    <a:pt x="4675" y="94756"/>
                  </a:moveTo>
                  <a:lnTo>
                    <a:pt x="22633" y="149801"/>
                  </a:lnTo>
                  <a:lnTo>
                    <a:pt x="39825" y="209268"/>
                  </a:lnTo>
                  <a:lnTo>
                    <a:pt x="50315" y="241770"/>
                  </a:lnTo>
                  <a:lnTo>
                    <a:pt x="50309" y="244238"/>
                  </a:lnTo>
                  <a:lnTo>
                    <a:pt x="40294" y="226525"/>
                  </a:lnTo>
                  <a:lnTo>
                    <a:pt x="22292" y="172723"/>
                  </a:lnTo>
                  <a:lnTo>
                    <a:pt x="8199" y="119949"/>
                  </a:lnTo>
                  <a:lnTo>
                    <a:pt x="0" y="85453"/>
                  </a:lnTo>
                  <a:lnTo>
                    <a:pt x="1818" y="63715"/>
                  </a:lnTo>
                  <a:lnTo>
                    <a:pt x="9644" y="45475"/>
                  </a:lnTo>
                  <a:lnTo>
                    <a:pt x="15007" y="37336"/>
                  </a:lnTo>
                  <a:lnTo>
                    <a:pt x="30324" y="25172"/>
                  </a:lnTo>
                  <a:lnTo>
                    <a:pt x="68753" y="7832"/>
                  </a:lnTo>
                  <a:lnTo>
                    <a:pt x="122702" y="1031"/>
                  </a:lnTo>
                  <a:lnTo>
                    <a:pt x="1415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86093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58756" y="1926715"/>
            <a:ext cx="4937867" cy="1003062"/>
            <a:chOff x="4158756" y="1926715"/>
            <a:chExt cx="4937867" cy="1003062"/>
          </a:xfrm>
        </p:grpSpPr>
        <p:sp>
          <p:nvSpPr>
            <p:cNvPr id="42" name="Freeform 41"/>
            <p:cNvSpPr/>
            <p:nvPr/>
          </p:nvSpPr>
          <p:spPr>
            <a:xfrm>
              <a:off x="4348269" y="2105699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2195" y="54145"/>
                  </a:lnTo>
                  <a:lnTo>
                    <a:pt x="650" y="101441"/>
                  </a:lnTo>
                  <a:lnTo>
                    <a:pt x="192" y="159908"/>
                  </a:lnTo>
                  <a:lnTo>
                    <a:pt x="57" y="221685"/>
                  </a:lnTo>
                  <a:lnTo>
                    <a:pt x="17" y="281324"/>
                  </a:lnTo>
                  <a:lnTo>
                    <a:pt x="5" y="32356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58756" y="2053057"/>
              <a:ext cx="379027" cy="105286"/>
            </a:xfrm>
            <a:custGeom>
              <a:avLst/>
              <a:gdLst/>
              <a:ahLst/>
              <a:cxnLst/>
              <a:rect l="0" t="0" r="0" b="0"/>
              <a:pathLst>
                <a:path w="379027" h="105286">
                  <a:moveTo>
                    <a:pt x="379026" y="0"/>
                  </a:moveTo>
                  <a:lnTo>
                    <a:pt x="315576" y="19128"/>
                  </a:lnTo>
                  <a:lnTo>
                    <a:pt x="268069" y="36603"/>
                  </a:lnTo>
                  <a:lnTo>
                    <a:pt x="216949" y="56598"/>
                  </a:lnTo>
                  <a:lnTo>
                    <a:pt x="165927" y="75001"/>
                  </a:lnTo>
                  <a:lnTo>
                    <a:pt x="109292" y="85525"/>
                  </a:lnTo>
                  <a:lnTo>
                    <a:pt x="47195" y="9293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21170" y="2095171"/>
              <a:ext cx="132427" cy="294799"/>
            </a:xfrm>
            <a:custGeom>
              <a:avLst/>
              <a:gdLst/>
              <a:ahLst/>
              <a:cxnLst/>
              <a:rect l="0" t="0" r="0" b="0"/>
              <a:pathLst>
                <a:path w="132427" h="294799">
                  <a:moveTo>
                    <a:pt x="6083" y="0"/>
                  </a:moveTo>
                  <a:lnTo>
                    <a:pt x="17" y="42027"/>
                  </a:lnTo>
                  <a:lnTo>
                    <a:pt x="3766" y="89791"/>
                  </a:lnTo>
                  <a:lnTo>
                    <a:pt x="5397" y="140988"/>
                  </a:lnTo>
                  <a:lnTo>
                    <a:pt x="5880" y="193202"/>
                  </a:lnTo>
                  <a:lnTo>
                    <a:pt x="4853" y="243378"/>
                  </a:lnTo>
                  <a:lnTo>
                    <a:pt x="0" y="273323"/>
                  </a:lnTo>
                  <a:lnTo>
                    <a:pt x="16230" y="239558"/>
                  </a:lnTo>
                  <a:lnTo>
                    <a:pt x="35086" y="215389"/>
                  </a:lnTo>
                  <a:lnTo>
                    <a:pt x="54849" y="206862"/>
                  </a:lnTo>
                  <a:lnTo>
                    <a:pt x="66670" y="204589"/>
                  </a:lnTo>
                  <a:lnTo>
                    <a:pt x="76890" y="206582"/>
                  </a:lnTo>
                  <a:lnTo>
                    <a:pt x="94485" y="218156"/>
                  </a:lnTo>
                  <a:lnTo>
                    <a:pt x="111955" y="244403"/>
                  </a:lnTo>
                  <a:lnTo>
                    <a:pt x="13242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88060" y="2225662"/>
              <a:ext cx="141784" cy="185365"/>
            </a:xfrm>
            <a:custGeom>
              <a:avLst/>
              <a:gdLst/>
              <a:ahLst/>
              <a:cxnLst/>
              <a:rect l="0" t="0" r="0" b="0"/>
              <a:pathLst>
                <a:path w="141784" h="185365">
                  <a:moveTo>
                    <a:pt x="28707" y="101136"/>
                  </a:moveTo>
                  <a:lnTo>
                    <a:pt x="89817" y="65219"/>
                  </a:lnTo>
                  <a:lnTo>
                    <a:pt x="138660" y="30837"/>
                  </a:lnTo>
                  <a:lnTo>
                    <a:pt x="141783" y="23854"/>
                  </a:lnTo>
                  <a:lnTo>
                    <a:pt x="141525" y="16859"/>
                  </a:lnTo>
                  <a:lnTo>
                    <a:pt x="139014" y="9856"/>
                  </a:lnTo>
                  <a:lnTo>
                    <a:pt x="132661" y="5188"/>
                  </a:lnTo>
                  <a:lnTo>
                    <a:pt x="113123" y="0"/>
                  </a:lnTo>
                  <a:lnTo>
                    <a:pt x="81405" y="2669"/>
                  </a:lnTo>
                  <a:lnTo>
                    <a:pt x="40416" y="15221"/>
                  </a:lnTo>
                  <a:lnTo>
                    <a:pt x="23772" y="26297"/>
                  </a:lnTo>
                  <a:lnTo>
                    <a:pt x="11695" y="42137"/>
                  </a:lnTo>
                  <a:lnTo>
                    <a:pt x="3598" y="62046"/>
                  </a:lnTo>
                  <a:lnTo>
                    <a:pt x="0" y="86492"/>
                  </a:lnTo>
                  <a:lnTo>
                    <a:pt x="9153" y="126562"/>
                  </a:lnTo>
                  <a:lnTo>
                    <a:pt x="23526" y="147921"/>
                  </a:lnTo>
                  <a:lnTo>
                    <a:pt x="41612" y="164043"/>
                  </a:lnTo>
                  <a:lnTo>
                    <a:pt x="81349" y="185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39813" y="2218178"/>
              <a:ext cx="210179" cy="435004"/>
            </a:xfrm>
            <a:custGeom>
              <a:avLst/>
              <a:gdLst/>
              <a:ahLst/>
              <a:cxnLst/>
              <a:rect l="0" t="0" r="0" b="0"/>
              <a:pathLst>
                <a:path w="210179" h="435004">
                  <a:moveTo>
                    <a:pt x="192850" y="55977"/>
                  </a:moveTo>
                  <a:lnTo>
                    <a:pt x="174869" y="31930"/>
                  </a:lnTo>
                  <a:lnTo>
                    <a:pt x="147358" y="11677"/>
                  </a:lnTo>
                  <a:lnTo>
                    <a:pt x="123109" y="1973"/>
                  </a:lnTo>
                  <a:lnTo>
                    <a:pt x="99853" y="0"/>
                  </a:lnTo>
                  <a:lnTo>
                    <a:pt x="78988" y="4192"/>
                  </a:lnTo>
                  <a:lnTo>
                    <a:pt x="54088" y="19706"/>
                  </a:lnTo>
                  <a:lnTo>
                    <a:pt x="24713" y="49029"/>
                  </a:lnTo>
                  <a:lnTo>
                    <a:pt x="11668" y="69267"/>
                  </a:lnTo>
                  <a:lnTo>
                    <a:pt x="1970" y="93859"/>
                  </a:lnTo>
                  <a:lnTo>
                    <a:pt x="0" y="117267"/>
                  </a:lnTo>
                  <a:lnTo>
                    <a:pt x="4193" y="138199"/>
                  </a:lnTo>
                  <a:lnTo>
                    <a:pt x="13856" y="155301"/>
                  </a:lnTo>
                  <a:lnTo>
                    <a:pt x="29069" y="167581"/>
                  </a:lnTo>
                  <a:lnTo>
                    <a:pt x="38039" y="172494"/>
                  </a:lnTo>
                  <a:lnTo>
                    <a:pt x="57365" y="174833"/>
                  </a:lnTo>
                  <a:lnTo>
                    <a:pt x="76482" y="170803"/>
                  </a:lnTo>
                  <a:lnTo>
                    <a:pt x="92778" y="161213"/>
                  </a:lnTo>
                  <a:lnTo>
                    <a:pt x="115106" y="137071"/>
                  </a:lnTo>
                  <a:lnTo>
                    <a:pt x="130950" y="107691"/>
                  </a:lnTo>
                  <a:lnTo>
                    <a:pt x="136376" y="103321"/>
                  </a:lnTo>
                  <a:lnTo>
                    <a:pt x="142332" y="102747"/>
                  </a:lnTo>
                  <a:lnTo>
                    <a:pt x="148643" y="104705"/>
                  </a:lnTo>
                  <a:lnTo>
                    <a:pt x="158774" y="122477"/>
                  </a:lnTo>
                  <a:lnTo>
                    <a:pt x="178484" y="182541"/>
                  </a:lnTo>
                  <a:lnTo>
                    <a:pt x="196317" y="243902"/>
                  </a:lnTo>
                  <a:lnTo>
                    <a:pt x="209219" y="296866"/>
                  </a:lnTo>
                  <a:lnTo>
                    <a:pt x="210178" y="341951"/>
                  </a:lnTo>
                  <a:lnTo>
                    <a:pt x="202111" y="362841"/>
                  </a:lnTo>
                  <a:lnTo>
                    <a:pt x="184488" y="376805"/>
                  </a:lnTo>
                  <a:lnTo>
                    <a:pt x="128794" y="406412"/>
                  </a:lnTo>
                  <a:lnTo>
                    <a:pt x="68009" y="427454"/>
                  </a:lnTo>
                  <a:lnTo>
                    <a:pt x="34922" y="435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85306" y="2189927"/>
              <a:ext cx="105285" cy="223656"/>
            </a:xfrm>
            <a:custGeom>
              <a:avLst/>
              <a:gdLst/>
              <a:ahLst/>
              <a:cxnLst/>
              <a:rect l="0" t="0" r="0" b="0"/>
              <a:pathLst>
                <a:path w="105285" h="223656">
                  <a:moveTo>
                    <a:pt x="0" y="94756"/>
                  </a:moveTo>
                  <a:lnTo>
                    <a:pt x="3119" y="137448"/>
                  </a:lnTo>
                  <a:lnTo>
                    <a:pt x="17958" y="196825"/>
                  </a:lnTo>
                  <a:lnTo>
                    <a:pt x="24748" y="219669"/>
                  </a:lnTo>
                  <a:lnTo>
                    <a:pt x="24688" y="223655"/>
                  </a:lnTo>
                  <a:lnTo>
                    <a:pt x="22308" y="222803"/>
                  </a:lnTo>
                  <a:lnTo>
                    <a:pt x="18381" y="218725"/>
                  </a:lnTo>
                  <a:lnTo>
                    <a:pt x="14018" y="201716"/>
                  </a:lnTo>
                  <a:lnTo>
                    <a:pt x="3752" y="146450"/>
                  </a:lnTo>
                  <a:lnTo>
                    <a:pt x="2281" y="108643"/>
                  </a:lnTo>
                  <a:lnTo>
                    <a:pt x="9904" y="74695"/>
                  </a:lnTo>
                  <a:lnTo>
                    <a:pt x="20389" y="53085"/>
                  </a:lnTo>
                  <a:lnTo>
                    <a:pt x="45035" y="26777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39967" y="2232041"/>
              <a:ext cx="154429" cy="185963"/>
            </a:xfrm>
            <a:custGeom>
              <a:avLst/>
              <a:gdLst/>
              <a:ahLst/>
              <a:cxnLst/>
              <a:rect l="0" t="0" r="0" b="0"/>
              <a:pathLst>
                <a:path w="154429" h="185963">
                  <a:moveTo>
                    <a:pt x="108551" y="31585"/>
                  </a:moveTo>
                  <a:lnTo>
                    <a:pt x="97372" y="20407"/>
                  </a:lnTo>
                  <a:lnTo>
                    <a:pt x="89400" y="18284"/>
                  </a:lnTo>
                  <a:lnTo>
                    <a:pt x="68064" y="19045"/>
                  </a:lnTo>
                  <a:lnTo>
                    <a:pt x="49223" y="26402"/>
                  </a:lnTo>
                  <a:lnTo>
                    <a:pt x="18063" y="50189"/>
                  </a:lnTo>
                  <a:lnTo>
                    <a:pt x="2061" y="76092"/>
                  </a:lnTo>
                  <a:lnTo>
                    <a:pt x="0" y="102059"/>
                  </a:lnTo>
                  <a:lnTo>
                    <a:pt x="4154" y="130757"/>
                  </a:lnTo>
                  <a:lnTo>
                    <a:pt x="13799" y="155211"/>
                  </a:lnTo>
                  <a:lnTo>
                    <a:pt x="32124" y="171538"/>
                  </a:lnTo>
                  <a:lnTo>
                    <a:pt x="55866" y="181524"/>
                  </a:lnTo>
                  <a:lnTo>
                    <a:pt x="82016" y="185962"/>
                  </a:lnTo>
                  <a:lnTo>
                    <a:pt x="106116" y="181696"/>
                  </a:lnTo>
                  <a:lnTo>
                    <a:pt x="117456" y="177283"/>
                  </a:lnTo>
                  <a:lnTo>
                    <a:pt x="133176" y="163020"/>
                  </a:lnTo>
                  <a:lnTo>
                    <a:pt x="148603" y="132141"/>
                  </a:lnTo>
                  <a:lnTo>
                    <a:pt x="154428" y="107862"/>
                  </a:lnTo>
                  <a:lnTo>
                    <a:pt x="153117" y="85373"/>
                  </a:lnTo>
                  <a:lnTo>
                    <a:pt x="140213" y="52982"/>
                  </a:lnTo>
                  <a:lnTo>
                    <a:pt x="121572" y="26747"/>
                  </a:lnTo>
                  <a:lnTo>
                    <a:pt x="8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59241" y="2221513"/>
              <a:ext cx="120905" cy="169200"/>
            </a:xfrm>
            <a:custGeom>
              <a:avLst/>
              <a:gdLst/>
              <a:ahLst/>
              <a:cxnLst/>
              <a:rect l="0" t="0" r="0" b="0"/>
              <a:pathLst>
                <a:path w="120905" h="169200">
                  <a:moveTo>
                    <a:pt x="15619" y="31585"/>
                  </a:moveTo>
                  <a:lnTo>
                    <a:pt x="0" y="95013"/>
                  </a:lnTo>
                  <a:lnTo>
                    <a:pt x="2048" y="115927"/>
                  </a:lnTo>
                  <a:lnTo>
                    <a:pt x="15368" y="147432"/>
                  </a:lnTo>
                  <a:lnTo>
                    <a:pt x="30715" y="162232"/>
                  </a:lnTo>
                  <a:lnTo>
                    <a:pt x="39721" y="167816"/>
                  </a:lnTo>
                  <a:lnTo>
                    <a:pt x="48065" y="169199"/>
                  </a:lnTo>
                  <a:lnTo>
                    <a:pt x="55967" y="167781"/>
                  </a:lnTo>
                  <a:lnTo>
                    <a:pt x="70986" y="159967"/>
                  </a:lnTo>
                  <a:lnTo>
                    <a:pt x="85460" y="148695"/>
                  </a:lnTo>
                  <a:lnTo>
                    <a:pt x="101173" y="123606"/>
                  </a:lnTo>
                  <a:lnTo>
                    <a:pt x="115793" y="75282"/>
                  </a:lnTo>
                  <a:lnTo>
                    <a:pt x="119895" y="26915"/>
                  </a:lnTo>
                  <a:lnTo>
                    <a:pt x="1209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56961" y="2208696"/>
              <a:ext cx="139531" cy="380277"/>
            </a:xfrm>
            <a:custGeom>
              <a:avLst/>
              <a:gdLst/>
              <a:ahLst/>
              <a:cxnLst/>
              <a:rect l="0" t="0" r="0" b="0"/>
              <a:pathLst>
                <a:path w="139531" h="380277">
                  <a:moveTo>
                    <a:pt x="17940" y="118102"/>
                  </a:moveTo>
                  <a:lnTo>
                    <a:pt x="21060" y="167032"/>
                  </a:lnTo>
                  <a:lnTo>
                    <a:pt x="29393" y="214878"/>
                  </a:lnTo>
                  <a:lnTo>
                    <a:pt x="39271" y="266099"/>
                  </a:lnTo>
                  <a:lnTo>
                    <a:pt x="49607" y="315201"/>
                  </a:lnTo>
                  <a:lnTo>
                    <a:pt x="57991" y="373714"/>
                  </a:lnTo>
                  <a:lnTo>
                    <a:pt x="57509" y="379757"/>
                  </a:lnTo>
                  <a:lnTo>
                    <a:pt x="56018" y="380276"/>
                  </a:lnTo>
                  <a:lnTo>
                    <a:pt x="53854" y="377112"/>
                  </a:lnTo>
                  <a:lnTo>
                    <a:pt x="41975" y="328838"/>
                  </a:lnTo>
                  <a:lnTo>
                    <a:pt x="31821" y="274129"/>
                  </a:lnTo>
                  <a:lnTo>
                    <a:pt x="21403" y="222693"/>
                  </a:lnTo>
                  <a:lnTo>
                    <a:pt x="7403" y="166448"/>
                  </a:lnTo>
                  <a:lnTo>
                    <a:pt x="0" y="116829"/>
                  </a:lnTo>
                  <a:lnTo>
                    <a:pt x="927" y="71321"/>
                  </a:lnTo>
                  <a:lnTo>
                    <a:pt x="6869" y="47007"/>
                  </a:lnTo>
                  <a:lnTo>
                    <a:pt x="17309" y="24503"/>
                  </a:lnTo>
                  <a:lnTo>
                    <a:pt x="32867" y="9042"/>
                  </a:lnTo>
                  <a:lnTo>
                    <a:pt x="41930" y="3281"/>
                  </a:lnTo>
                  <a:lnTo>
                    <a:pt x="61358" y="0"/>
                  </a:lnTo>
                  <a:lnTo>
                    <a:pt x="71451" y="763"/>
                  </a:lnTo>
                  <a:lnTo>
                    <a:pt x="92026" y="10969"/>
                  </a:lnTo>
                  <a:lnTo>
                    <a:pt x="128241" y="40527"/>
                  </a:lnTo>
                  <a:lnTo>
                    <a:pt x="137153" y="61007"/>
                  </a:lnTo>
                  <a:lnTo>
                    <a:pt x="139530" y="73020"/>
                  </a:lnTo>
                  <a:lnTo>
                    <a:pt x="135931" y="95726"/>
                  </a:lnTo>
                  <a:lnTo>
                    <a:pt x="120751" y="125120"/>
                  </a:lnTo>
                  <a:lnTo>
                    <a:pt x="114557" y="133309"/>
                  </a:lnTo>
                  <a:lnTo>
                    <a:pt x="95196" y="142408"/>
                  </a:lnTo>
                  <a:lnTo>
                    <a:pt x="60054" y="149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06528" y="2221513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10529" y="0"/>
                  </a:moveTo>
                  <a:lnTo>
                    <a:pt x="2196" y="37477"/>
                  </a:lnTo>
                  <a:lnTo>
                    <a:pt x="289" y="99042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85471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84705" y="2200339"/>
              <a:ext cx="121866" cy="147796"/>
            </a:xfrm>
            <a:custGeom>
              <a:avLst/>
              <a:gdLst/>
              <a:ahLst/>
              <a:cxnLst/>
              <a:rect l="0" t="0" r="0" b="0"/>
              <a:pathLst>
                <a:path w="121866" h="147796">
                  <a:moveTo>
                    <a:pt x="27108" y="94873"/>
                  </a:moveTo>
                  <a:lnTo>
                    <a:pt x="18775" y="132351"/>
                  </a:lnTo>
                  <a:lnTo>
                    <a:pt x="18043" y="144425"/>
                  </a:lnTo>
                  <a:lnTo>
                    <a:pt x="15215" y="147795"/>
                  </a:lnTo>
                  <a:lnTo>
                    <a:pt x="10991" y="145362"/>
                  </a:lnTo>
                  <a:lnTo>
                    <a:pt x="5835" y="139061"/>
                  </a:lnTo>
                  <a:lnTo>
                    <a:pt x="106" y="119581"/>
                  </a:lnTo>
                  <a:lnTo>
                    <a:pt x="0" y="79187"/>
                  </a:lnTo>
                  <a:lnTo>
                    <a:pt x="10445" y="24314"/>
                  </a:lnTo>
                  <a:lnTo>
                    <a:pt x="15999" y="15079"/>
                  </a:lnTo>
                  <a:lnTo>
                    <a:pt x="31530" y="1697"/>
                  </a:lnTo>
                  <a:lnTo>
                    <a:pt x="40584" y="0"/>
                  </a:lnTo>
                  <a:lnTo>
                    <a:pt x="60004" y="4354"/>
                  </a:lnTo>
                  <a:lnTo>
                    <a:pt x="67756" y="9961"/>
                  </a:lnTo>
                  <a:lnTo>
                    <a:pt x="103789" y="58086"/>
                  </a:lnTo>
                  <a:lnTo>
                    <a:pt x="115989" y="93982"/>
                  </a:lnTo>
                  <a:lnTo>
                    <a:pt x="121865" y="147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96041" y="2224791"/>
              <a:ext cx="252416" cy="438919"/>
            </a:xfrm>
            <a:custGeom>
              <a:avLst/>
              <a:gdLst/>
              <a:ahLst/>
              <a:cxnLst/>
              <a:rect l="0" t="0" r="0" b="0"/>
              <a:pathLst>
                <a:path w="252416" h="438919">
                  <a:moveTo>
                    <a:pt x="221099" y="80950"/>
                  </a:moveTo>
                  <a:lnTo>
                    <a:pt x="206526" y="38258"/>
                  </a:lnTo>
                  <a:lnTo>
                    <a:pt x="200855" y="27922"/>
                  </a:lnTo>
                  <a:lnTo>
                    <a:pt x="185195" y="13318"/>
                  </a:lnTo>
                  <a:lnTo>
                    <a:pt x="165368" y="4098"/>
                  </a:lnTo>
                  <a:lnTo>
                    <a:pt x="140957" y="0"/>
                  </a:lnTo>
                  <a:lnTo>
                    <a:pt x="117630" y="4418"/>
                  </a:lnTo>
                  <a:lnTo>
                    <a:pt x="106496" y="8871"/>
                  </a:lnTo>
                  <a:lnTo>
                    <a:pt x="87886" y="26298"/>
                  </a:lnTo>
                  <a:lnTo>
                    <a:pt x="79648" y="37496"/>
                  </a:lnTo>
                  <a:lnTo>
                    <a:pt x="73614" y="62417"/>
                  </a:lnTo>
                  <a:lnTo>
                    <a:pt x="76001" y="86751"/>
                  </a:lnTo>
                  <a:lnTo>
                    <a:pt x="84861" y="105365"/>
                  </a:lnTo>
                  <a:lnTo>
                    <a:pt x="99717" y="118317"/>
                  </a:lnTo>
                  <a:lnTo>
                    <a:pt x="108592" y="123409"/>
                  </a:lnTo>
                  <a:lnTo>
                    <a:pt x="130932" y="125946"/>
                  </a:lnTo>
                  <a:lnTo>
                    <a:pt x="154118" y="122005"/>
                  </a:lnTo>
                  <a:lnTo>
                    <a:pt x="172223" y="112455"/>
                  </a:lnTo>
                  <a:lnTo>
                    <a:pt x="195568" y="88335"/>
                  </a:lnTo>
                  <a:lnTo>
                    <a:pt x="211714" y="58961"/>
                  </a:lnTo>
                  <a:lnTo>
                    <a:pt x="214842" y="56932"/>
                  </a:lnTo>
                  <a:lnTo>
                    <a:pt x="216928" y="60258"/>
                  </a:lnTo>
                  <a:lnTo>
                    <a:pt x="228955" y="111847"/>
                  </a:lnTo>
                  <a:lnTo>
                    <a:pt x="245775" y="173998"/>
                  </a:lnTo>
                  <a:lnTo>
                    <a:pt x="251319" y="225888"/>
                  </a:lnTo>
                  <a:lnTo>
                    <a:pt x="252415" y="281198"/>
                  </a:lnTo>
                  <a:lnTo>
                    <a:pt x="247042" y="331595"/>
                  </a:lnTo>
                  <a:lnTo>
                    <a:pt x="232425" y="359026"/>
                  </a:lnTo>
                  <a:lnTo>
                    <a:pt x="207687" y="381971"/>
                  </a:lnTo>
                  <a:lnTo>
                    <a:pt x="151075" y="409516"/>
                  </a:lnTo>
                  <a:lnTo>
                    <a:pt x="100785" y="423447"/>
                  </a:lnTo>
                  <a:lnTo>
                    <a:pt x="37629" y="435516"/>
                  </a:lnTo>
                  <a:lnTo>
                    <a:pt x="0" y="438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34936" y="2102593"/>
              <a:ext cx="203345" cy="234734"/>
            </a:xfrm>
            <a:custGeom>
              <a:avLst/>
              <a:gdLst/>
              <a:ahLst/>
              <a:cxnLst/>
              <a:rect l="0" t="0" r="0" b="0"/>
              <a:pathLst>
                <a:path w="203345" h="234734">
                  <a:moveTo>
                    <a:pt x="171758" y="97862"/>
                  </a:moveTo>
                  <a:lnTo>
                    <a:pt x="168639" y="55171"/>
                  </a:lnTo>
                  <a:lnTo>
                    <a:pt x="162183" y="35605"/>
                  </a:lnTo>
                  <a:lnTo>
                    <a:pt x="151514" y="19110"/>
                  </a:lnTo>
                  <a:lnTo>
                    <a:pt x="135855" y="7099"/>
                  </a:lnTo>
                  <a:lnTo>
                    <a:pt x="126766" y="2259"/>
                  </a:lnTo>
                  <a:lnTo>
                    <a:pt x="104189" y="0"/>
                  </a:lnTo>
                  <a:lnTo>
                    <a:pt x="91617" y="1035"/>
                  </a:lnTo>
                  <a:lnTo>
                    <a:pt x="71409" y="11545"/>
                  </a:lnTo>
                  <a:lnTo>
                    <a:pt x="33198" y="49624"/>
                  </a:lnTo>
                  <a:lnTo>
                    <a:pt x="7279" y="108778"/>
                  </a:lnTo>
                  <a:lnTo>
                    <a:pt x="0" y="129620"/>
                  </a:lnTo>
                  <a:lnTo>
                    <a:pt x="504" y="166674"/>
                  </a:lnTo>
                  <a:lnTo>
                    <a:pt x="8298" y="187327"/>
                  </a:lnTo>
                  <a:lnTo>
                    <a:pt x="13652" y="196110"/>
                  </a:lnTo>
                  <a:lnTo>
                    <a:pt x="28958" y="208988"/>
                  </a:lnTo>
                  <a:lnTo>
                    <a:pt x="37954" y="214060"/>
                  </a:lnTo>
                  <a:lnTo>
                    <a:pt x="57307" y="216576"/>
                  </a:lnTo>
                  <a:lnTo>
                    <a:pt x="67382" y="215610"/>
                  </a:lnTo>
                  <a:lnTo>
                    <a:pt x="84814" y="205177"/>
                  </a:lnTo>
                  <a:lnTo>
                    <a:pt x="99191" y="188842"/>
                  </a:lnTo>
                  <a:lnTo>
                    <a:pt x="117952" y="146639"/>
                  </a:lnTo>
                  <a:lnTo>
                    <a:pt x="121850" y="133890"/>
                  </a:lnTo>
                  <a:lnTo>
                    <a:pt x="125618" y="128900"/>
                  </a:lnTo>
                  <a:lnTo>
                    <a:pt x="129299" y="129082"/>
                  </a:lnTo>
                  <a:lnTo>
                    <a:pt x="168844" y="183301"/>
                  </a:lnTo>
                  <a:lnTo>
                    <a:pt x="203344" y="234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82565" y="1926715"/>
              <a:ext cx="29415" cy="389555"/>
            </a:xfrm>
            <a:custGeom>
              <a:avLst/>
              <a:gdLst/>
              <a:ahLst/>
              <a:cxnLst/>
              <a:rect l="0" t="0" r="0" b="0"/>
              <a:pathLst>
                <a:path w="29415" h="389555">
                  <a:moveTo>
                    <a:pt x="29414" y="0"/>
                  </a:moveTo>
                  <a:lnTo>
                    <a:pt x="22178" y="27556"/>
                  </a:lnTo>
                  <a:lnTo>
                    <a:pt x="19536" y="90017"/>
                  </a:lnTo>
                  <a:lnTo>
                    <a:pt x="13425" y="152832"/>
                  </a:lnTo>
                  <a:lnTo>
                    <a:pt x="9859" y="204770"/>
                  </a:lnTo>
                  <a:lnTo>
                    <a:pt x="8802" y="259024"/>
                  </a:lnTo>
                  <a:lnTo>
                    <a:pt x="1209" y="314117"/>
                  </a:lnTo>
                  <a:lnTo>
                    <a:pt x="0" y="352645"/>
                  </a:lnTo>
                  <a:lnTo>
                    <a:pt x="83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76186" y="2110638"/>
              <a:ext cx="165965" cy="181461"/>
            </a:xfrm>
            <a:custGeom>
              <a:avLst/>
              <a:gdLst/>
              <a:ahLst/>
              <a:cxnLst/>
              <a:rect l="0" t="0" r="0" b="0"/>
              <a:pathLst>
                <a:path w="165965" h="181461">
                  <a:moveTo>
                    <a:pt x="135835" y="5589"/>
                  </a:moveTo>
                  <a:lnTo>
                    <a:pt x="119067" y="0"/>
                  </a:lnTo>
                  <a:lnTo>
                    <a:pt x="101475" y="376"/>
                  </a:lnTo>
                  <a:lnTo>
                    <a:pt x="44005" y="14478"/>
                  </a:lnTo>
                  <a:lnTo>
                    <a:pt x="21322" y="25528"/>
                  </a:lnTo>
                  <a:lnTo>
                    <a:pt x="5782" y="41357"/>
                  </a:lnTo>
                  <a:lnTo>
                    <a:pt x="0" y="50492"/>
                  </a:lnTo>
                  <a:lnTo>
                    <a:pt x="824" y="57751"/>
                  </a:lnTo>
                  <a:lnTo>
                    <a:pt x="6053" y="63761"/>
                  </a:lnTo>
                  <a:lnTo>
                    <a:pt x="35769" y="77808"/>
                  </a:lnTo>
                  <a:lnTo>
                    <a:pt x="87733" y="93035"/>
                  </a:lnTo>
                  <a:lnTo>
                    <a:pt x="145574" y="122289"/>
                  </a:lnTo>
                  <a:lnTo>
                    <a:pt x="156366" y="129013"/>
                  </a:lnTo>
                  <a:lnTo>
                    <a:pt x="162390" y="137005"/>
                  </a:lnTo>
                  <a:lnTo>
                    <a:pt x="165237" y="145842"/>
                  </a:lnTo>
                  <a:lnTo>
                    <a:pt x="165964" y="155243"/>
                  </a:lnTo>
                  <a:lnTo>
                    <a:pt x="161770" y="162680"/>
                  </a:lnTo>
                  <a:lnTo>
                    <a:pt x="144632" y="174064"/>
                  </a:lnTo>
                  <a:lnTo>
                    <a:pt x="108676" y="181460"/>
                  </a:lnTo>
                  <a:lnTo>
                    <a:pt x="62135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82614" y="2168870"/>
              <a:ext cx="129731" cy="150502"/>
            </a:xfrm>
            <a:custGeom>
              <a:avLst/>
              <a:gdLst/>
              <a:ahLst/>
              <a:cxnLst/>
              <a:rect l="0" t="0" r="0" b="0"/>
              <a:pathLst>
                <a:path w="129731" h="150502">
                  <a:moveTo>
                    <a:pt x="97862" y="10529"/>
                  </a:moveTo>
                  <a:lnTo>
                    <a:pt x="75505" y="10529"/>
                  </a:lnTo>
                  <a:lnTo>
                    <a:pt x="44834" y="21707"/>
                  </a:lnTo>
                  <a:lnTo>
                    <a:pt x="19110" y="45426"/>
                  </a:lnTo>
                  <a:lnTo>
                    <a:pt x="2259" y="74681"/>
                  </a:lnTo>
                  <a:lnTo>
                    <a:pt x="0" y="95192"/>
                  </a:lnTo>
                  <a:lnTo>
                    <a:pt x="4065" y="114837"/>
                  </a:lnTo>
                  <a:lnTo>
                    <a:pt x="13670" y="131367"/>
                  </a:lnTo>
                  <a:lnTo>
                    <a:pt x="28859" y="143393"/>
                  </a:lnTo>
                  <a:lnTo>
                    <a:pt x="37822" y="148238"/>
                  </a:lnTo>
                  <a:lnTo>
                    <a:pt x="57140" y="150501"/>
                  </a:lnTo>
                  <a:lnTo>
                    <a:pt x="77424" y="146438"/>
                  </a:lnTo>
                  <a:lnTo>
                    <a:pt x="98137" y="136833"/>
                  </a:lnTo>
                  <a:lnTo>
                    <a:pt x="115922" y="118527"/>
                  </a:lnTo>
                  <a:lnTo>
                    <a:pt x="123940" y="107094"/>
                  </a:lnTo>
                  <a:lnTo>
                    <a:pt x="129730" y="81912"/>
                  </a:lnTo>
                  <a:lnTo>
                    <a:pt x="127233" y="56293"/>
                  </a:lnTo>
                  <a:lnTo>
                    <a:pt x="109686" y="17489"/>
                  </a:lnTo>
                  <a:lnTo>
                    <a:pt x="978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61892" y="2147813"/>
              <a:ext cx="118668" cy="192556"/>
            </a:xfrm>
            <a:custGeom>
              <a:avLst/>
              <a:gdLst/>
              <a:ahLst/>
              <a:cxnLst/>
              <a:rect l="0" t="0" r="0" b="0"/>
              <a:pathLst>
                <a:path w="118668" h="192556">
                  <a:moveTo>
                    <a:pt x="118667" y="0"/>
                  </a:moveTo>
                  <a:lnTo>
                    <a:pt x="65962" y="19128"/>
                  </a:lnTo>
                  <a:lnTo>
                    <a:pt x="27874" y="49804"/>
                  </a:lnTo>
                  <a:lnTo>
                    <a:pt x="12087" y="75978"/>
                  </a:lnTo>
                  <a:lnTo>
                    <a:pt x="0" y="111549"/>
                  </a:lnTo>
                  <a:lnTo>
                    <a:pt x="1976" y="134975"/>
                  </a:lnTo>
                  <a:lnTo>
                    <a:pt x="10652" y="155915"/>
                  </a:lnTo>
                  <a:lnTo>
                    <a:pt x="22307" y="173021"/>
                  </a:lnTo>
                  <a:lnTo>
                    <a:pt x="38406" y="185303"/>
                  </a:lnTo>
                  <a:lnTo>
                    <a:pt x="47613" y="190216"/>
                  </a:lnTo>
                  <a:lnTo>
                    <a:pt x="67201" y="192555"/>
                  </a:lnTo>
                  <a:lnTo>
                    <a:pt x="85265" y="189695"/>
                  </a:lnTo>
                  <a:lnTo>
                    <a:pt x="10813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06918" y="1968829"/>
              <a:ext cx="136855" cy="326384"/>
            </a:xfrm>
            <a:custGeom>
              <a:avLst/>
              <a:gdLst/>
              <a:ahLst/>
              <a:cxnLst/>
              <a:rect l="0" t="0" r="0" b="0"/>
              <a:pathLst>
                <a:path w="136855" h="326384">
                  <a:moveTo>
                    <a:pt x="10512" y="0"/>
                  </a:moveTo>
                  <a:lnTo>
                    <a:pt x="2179" y="57264"/>
                  </a:lnTo>
                  <a:lnTo>
                    <a:pt x="634" y="106654"/>
                  </a:lnTo>
                  <a:lnTo>
                    <a:pt x="176" y="158333"/>
                  </a:lnTo>
                  <a:lnTo>
                    <a:pt x="41" y="210690"/>
                  </a:lnTo>
                  <a:lnTo>
                    <a:pt x="0" y="263248"/>
                  </a:lnTo>
                  <a:lnTo>
                    <a:pt x="1161" y="287794"/>
                  </a:lnTo>
                  <a:lnTo>
                    <a:pt x="3108" y="287789"/>
                  </a:lnTo>
                  <a:lnTo>
                    <a:pt x="30322" y="236189"/>
                  </a:lnTo>
                  <a:lnTo>
                    <a:pt x="49342" y="227805"/>
                  </a:lnTo>
                  <a:lnTo>
                    <a:pt x="60965" y="225570"/>
                  </a:lnTo>
                  <a:lnTo>
                    <a:pt x="71053" y="226419"/>
                  </a:lnTo>
                  <a:lnTo>
                    <a:pt x="88502" y="233601"/>
                  </a:lnTo>
                  <a:lnTo>
                    <a:pt x="111479" y="256388"/>
                  </a:lnTo>
                  <a:lnTo>
                    <a:pt x="127516" y="285367"/>
                  </a:lnTo>
                  <a:lnTo>
                    <a:pt x="13685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78723" y="2157630"/>
              <a:ext cx="186148" cy="148112"/>
            </a:xfrm>
            <a:custGeom>
              <a:avLst/>
              <a:gdLst/>
              <a:ahLst/>
              <a:cxnLst/>
              <a:rect l="0" t="0" r="0" b="0"/>
              <a:pathLst>
                <a:path w="186148" h="148112">
                  <a:moveTo>
                    <a:pt x="112448" y="42825"/>
                  </a:moveTo>
                  <a:lnTo>
                    <a:pt x="102872" y="18779"/>
                  </a:lnTo>
                  <a:lnTo>
                    <a:pt x="92204" y="4452"/>
                  </a:lnTo>
                  <a:lnTo>
                    <a:pt x="83744" y="865"/>
                  </a:lnTo>
                  <a:lnTo>
                    <a:pt x="61866" y="0"/>
                  </a:lnTo>
                  <a:lnTo>
                    <a:pt x="28830" y="11679"/>
                  </a:lnTo>
                  <a:lnTo>
                    <a:pt x="13673" y="26643"/>
                  </a:lnTo>
                  <a:lnTo>
                    <a:pt x="7994" y="35547"/>
                  </a:lnTo>
                  <a:lnTo>
                    <a:pt x="0" y="76024"/>
                  </a:lnTo>
                  <a:lnTo>
                    <a:pt x="4369" y="98914"/>
                  </a:lnTo>
                  <a:lnTo>
                    <a:pt x="8810" y="108294"/>
                  </a:lnTo>
                  <a:lnTo>
                    <a:pt x="23103" y="121836"/>
                  </a:lnTo>
                  <a:lnTo>
                    <a:pt x="31827" y="127084"/>
                  </a:lnTo>
                  <a:lnTo>
                    <a:pt x="50880" y="129797"/>
                  </a:lnTo>
                  <a:lnTo>
                    <a:pt x="60874" y="128882"/>
                  </a:lnTo>
                  <a:lnTo>
                    <a:pt x="68706" y="124763"/>
                  </a:lnTo>
                  <a:lnTo>
                    <a:pt x="80529" y="110828"/>
                  </a:lnTo>
                  <a:lnTo>
                    <a:pt x="93761" y="83251"/>
                  </a:lnTo>
                  <a:lnTo>
                    <a:pt x="95174" y="63132"/>
                  </a:lnTo>
                  <a:lnTo>
                    <a:pt x="94242" y="49511"/>
                  </a:lnTo>
                  <a:lnTo>
                    <a:pt x="95631" y="50792"/>
                  </a:lnTo>
                  <a:lnTo>
                    <a:pt x="101464" y="60404"/>
                  </a:lnTo>
                  <a:lnTo>
                    <a:pt x="151308" y="122219"/>
                  </a:lnTo>
                  <a:lnTo>
                    <a:pt x="186147" y="148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76049" y="2158800"/>
              <a:ext cx="125693" cy="136413"/>
            </a:xfrm>
            <a:custGeom>
              <a:avLst/>
              <a:gdLst/>
              <a:ahLst/>
              <a:cxnLst/>
              <a:rect l="0" t="0" r="0" b="0"/>
              <a:pathLst>
                <a:path w="125693" h="136413">
                  <a:moveTo>
                    <a:pt x="9878" y="62713"/>
                  </a:moveTo>
                  <a:lnTo>
                    <a:pt x="9878" y="121329"/>
                  </a:lnTo>
                  <a:lnTo>
                    <a:pt x="8708" y="125187"/>
                  </a:lnTo>
                  <a:lnTo>
                    <a:pt x="6759" y="123080"/>
                  </a:lnTo>
                  <a:lnTo>
                    <a:pt x="2643" y="107090"/>
                  </a:lnTo>
                  <a:lnTo>
                    <a:pt x="0" y="52284"/>
                  </a:lnTo>
                  <a:lnTo>
                    <a:pt x="1979" y="26492"/>
                  </a:lnTo>
                  <a:lnTo>
                    <a:pt x="10657" y="7230"/>
                  </a:lnTo>
                  <a:lnTo>
                    <a:pt x="18586" y="2328"/>
                  </a:lnTo>
                  <a:lnTo>
                    <a:pt x="39875" y="0"/>
                  </a:lnTo>
                  <a:lnTo>
                    <a:pt x="58694" y="5984"/>
                  </a:lnTo>
                  <a:lnTo>
                    <a:pt x="74858" y="17613"/>
                  </a:lnTo>
                  <a:lnTo>
                    <a:pt x="95942" y="43891"/>
                  </a:lnTo>
                  <a:lnTo>
                    <a:pt x="120557" y="103853"/>
                  </a:lnTo>
                  <a:lnTo>
                    <a:pt x="125692" y="136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40347" y="2179102"/>
              <a:ext cx="139655" cy="358266"/>
            </a:xfrm>
            <a:custGeom>
              <a:avLst/>
              <a:gdLst/>
              <a:ahLst/>
              <a:cxnLst/>
              <a:rect l="0" t="0" r="0" b="0"/>
              <a:pathLst>
                <a:path w="139655" h="358266">
                  <a:moveTo>
                    <a:pt x="129850" y="84524"/>
                  </a:moveTo>
                  <a:lnTo>
                    <a:pt x="129850" y="62168"/>
                  </a:lnTo>
                  <a:lnTo>
                    <a:pt x="118671" y="31497"/>
                  </a:lnTo>
                  <a:lnTo>
                    <a:pt x="94952" y="5772"/>
                  </a:lnTo>
                  <a:lnTo>
                    <a:pt x="69496" y="0"/>
                  </a:lnTo>
                  <a:lnTo>
                    <a:pt x="41025" y="2505"/>
                  </a:lnTo>
                  <a:lnTo>
                    <a:pt x="16673" y="11417"/>
                  </a:lnTo>
                  <a:lnTo>
                    <a:pt x="8775" y="20578"/>
                  </a:lnTo>
                  <a:lnTo>
                    <a:pt x="0" y="46355"/>
                  </a:lnTo>
                  <a:lnTo>
                    <a:pt x="649" y="82574"/>
                  </a:lnTo>
                  <a:lnTo>
                    <a:pt x="11596" y="101595"/>
                  </a:lnTo>
                  <a:lnTo>
                    <a:pt x="19428" y="109943"/>
                  </a:lnTo>
                  <a:lnTo>
                    <a:pt x="28160" y="113168"/>
                  </a:lnTo>
                  <a:lnTo>
                    <a:pt x="37489" y="112979"/>
                  </a:lnTo>
                  <a:lnTo>
                    <a:pt x="56046" y="106530"/>
                  </a:lnTo>
                  <a:lnTo>
                    <a:pt x="94279" y="76706"/>
                  </a:lnTo>
                  <a:lnTo>
                    <a:pt x="99117" y="76973"/>
                  </a:lnTo>
                  <a:lnTo>
                    <a:pt x="102342" y="81830"/>
                  </a:lnTo>
                  <a:lnTo>
                    <a:pt x="123584" y="136076"/>
                  </a:lnTo>
                  <a:lnTo>
                    <a:pt x="136713" y="190287"/>
                  </a:lnTo>
                  <a:lnTo>
                    <a:pt x="139654" y="246056"/>
                  </a:lnTo>
                  <a:lnTo>
                    <a:pt x="134575" y="288103"/>
                  </a:lnTo>
                  <a:lnTo>
                    <a:pt x="125711" y="309925"/>
                  </a:lnTo>
                  <a:lnTo>
                    <a:pt x="100956" y="342997"/>
                  </a:lnTo>
                  <a:lnTo>
                    <a:pt x="81133" y="351480"/>
                  </a:lnTo>
                  <a:lnTo>
                    <a:pt x="21356" y="357372"/>
                  </a:lnTo>
                  <a:lnTo>
                    <a:pt x="3508" y="358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54425" y="2160911"/>
              <a:ext cx="105803" cy="197473"/>
            </a:xfrm>
            <a:custGeom>
              <a:avLst/>
              <a:gdLst/>
              <a:ahLst/>
              <a:cxnLst/>
              <a:rect l="0" t="0" r="0" b="0"/>
              <a:pathLst>
                <a:path w="105803" h="197473">
                  <a:moveTo>
                    <a:pt x="0" y="102715"/>
                  </a:moveTo>
                  <a:lnTo>
                    <a:pt x="26386" y="87074"/>
                  </a:lnTo>
                  <a:lnTo>
                    <a:pt x="69206" y="68387"/>
                  </a:lnTo>
                  <a:lnTo>
                    <a:pt x="100887" y="42512"/>
                  </a:lnTo>
                  <a:lnTo>
                    <a:pt x="104693" y="33334"/>
                  </a:lnTo>
                  <a:lnTo>
                    <a:pt x="105802" y="10658"/>
                  </a:lnTo>
                  <a:lnTo>
                    <a:pt x="100950" y="3909"/>
                  </a:lnTo>
                  <a:lnTo>
                    <a:pt x="93037" y="580"/>
                  </a:lnTo>
                  <a:lnTo>
                    <a:pt x="72935" y="0"/>
                  </a:lnTo>
                  <a:lnTo>
                    <a:pt x="52303" y="3642"/>
                  </a:lnTo>
                  <a:lnTo>
                    <a:pt x="34554" y="18519"/>
                  </a:lnTo>
                  <a:lnTo>
                    <a:pt x="26545" y="29037"/>
                  </a:lnTo>
                  <a:lnTo>
                    <a:pt x="17647" y="56321"/>
                  </a:lnTo>
                  <a:lnTo>
                    <a:pt x="15758" y="98328"/>
                  </a:lnTo>
                  <a:lnTo>
                    <a:pt x="29934" y="160846"/>
                  </a:lnTo>
                  <a:lnTo>
                    <a:pt x="40989" y="179634"/>
                  </a:lnTo>
                  <a:lnTo>
                    <a:pt x="49553" y="185580"/>
                  </a:lnTo>
                  <a:lnTo>
                    <a:pt x="94756" y="197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53707" y="2137285"/>
              <a:ext cx="137661" cy="242156"/>
            </a:xfrm>
            <a:custGeom>
              <a:avLst/>
              <a:gdLst/>
              <a:ahLst/>
              <a:cxnLst/>
              <a:rect l="0" t="0" r="0" b="0"/>
              <a:pathLst>
                <a:path w="137661" h="242156">
                  <a:moveTo>
                    <a:pt x="106044" y="0"/>
                  </a:moveTo>
                  <a:lnTo>
                    <a:pt x="42616" y="28681"/>
                  </a:lnTo>
                  <a:lnTo>
                    <a:pt x="21702" y="40433"/>
                  </a:lnTo>
                  <a:lnTo>
                    <a:pt x="6948" y="56574"/>
                  </a:lnTo>
                  <a:lnTo>
                    <a:pt x="1375" y="65792"/>
                  </a:lnTo>
                  <a:lnTo>
                    <a:pt x="0" y="74277"/>
                  </a:lnTo>
                  <a:lnTo>
                    <a:pt x="1423" y="82273"/>
                  </a:lnTo>
                  <a:lnTo>
                    <a:pt x="4711" y="89944"/>
                  </a:lnTo>
                  <a:lnTo>
                    <a:pt x="20843" y="101586"/>
                  </a:lnTo>
                  <a:lnTo>
                    <a:pt x="43611" y="109490"/>
                  </a:lnTo>
                  <a:lnTo>
                    <a:pt x="93235" y="120803"/>
                  </a:lnTo>
                  <a:lnTo>
                    <a:pt x="123306" y="138348"/>
                  </a:lnTo>
                  <a:lnTo>
                    <a:pt x="131590" y="144875"/>
                  </a:lnTo>
                  <a:lnTo>
                    <a:pt x="135943" y="152735"/>
                  </a:lnTo>
                  <a:lnTo>
                    <a:pt x="137660" y="170827"/>
                  </a:lnTo>
                  <a:lnTo>
                    <a:pt x="132049" y="200744"/>
                  </a:lnTo>
                  <a:lnTo>
                    <a:pt x="119942" y="218291"/>
                  </a:lnTo>
                  <a:lnTo>
                    <a:pt x="111800" y="226245"/>
                  </a:lnTo>
                  <a:lnTo>
                    <a:pt x="93394" y="235084"/>
                  </a:lnTo>
                  <a:lnTo>
                    <a:pt x="6393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62949" y="2726880"/>
              <a:ext cx="128264" cy="162237"/>
            </a:xfrm>
            <a:custGeom>
              <a:avLst/>
              <a:gdLst/>
              <a:ahLst/>
              <a:cxnLst/>
              <a:rect l="0" t="0" r="0" b="0"/>
              <a:pathLst>
                <a:path w="128264" h="162237">
                  <a:moveTo>
                    <a:pt x="128263" y="0"/>
                  </a:moveTo>
                  <a:lnTo>
                    <a:pt x="94641" y="2340"/>
                  </a:lnTo>
                  <a:lnTo>
                    <a:pt x="58770" y="16811"/>
                  </a:lnTo>
                  <a:lnTo>
                    <a:pt x="32283" y="37087"/>
                  </a:lnTo>
                  <a:lnTo>
                    <a:pt x="10787" y="64801"/>
                  </a:lnTo>
                  <a:lnTo>
                    <a:pt x="793" y="84953"/>
                  </a:lnTo>
                  <a:lnTo>
                    <a:pt x="0" y="95240"/>
                  </a:lnTo>
                  <a:lnTo>
                    <a:pt x="5357" y="116028"/>
                  </a:lnTo>
                  <a:lnTo>
                    <a:pt x="21526" y="147463"/>
                  </a:lnTo>
                  <a:lnTo>
                    <a:pt x="30199" y="154461"/>
                  </a:lnTo>
                  <a:lnTo>
                    <a:pt x="52313" y="162236"/>
                  </a:lnTo>
                  <a:lnTo>
                    <a:pt x="85483" y="161024"/>
                  </a:lnTo>
                  <a:lnTo>
                    <a:pt x="103790" y="149945"/>
                  </a:lnTo>
                  <a:lnTo>
                    <a:pt x="111948" y="142078"/>
                  </a:lnTo>
                  <a:lnTo>
                    <a:pt x="121012" y="120858"/>
                  </a:lnTo>
                  <a:lnTo>
                    <a:pt x="123871" y="95829"/>
                  </a:lnTo>
                  <a:lnTo>
                    <a:pt x="121242" y="69107"/>
                  </a:lnTo>
                  <a:lnTo>
                    <a:pt x="113055" y="47872"/>
                  </a:lnTo>
                  <a:lnTo>
                    <a:pt x="102786" y="32975"/>
                  </a:lnTo>
                  <a:lnTo>
                    <a:pt x="8614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75440" y="2737409"/>
              <a:ext cx="63172" cy="149129"/>
            </a:xfrm>
            <a:custGeom>
              <a:avLst/>
              <a:gdLst/>
              <a:ahLst/>
              <a:cxnLst/>
              <a:rect l="0" t="0" r="0" b="0"/>
              <a:pathLst>
                <a:path w="63172" h="149129">
                  <a:moveTo>
                    <a:pt x="0" y="63171"/>
                  </a:moveTo>
                  <a:lnTo>
                    <a:pt x="25194" y="124282"/>
                  </a:lnTo>
                  <a:lnTo>
                    <a:pt x="35411" y="149128"/>
                  </a:lnTo>
                  <a:lnTo>
                    <a:pt x="34066" y="139589"/>
                  </a:lnTo>
                  <a:lnTo>
                    <a:pt x="8084" y="92607"/>
                  </a:lnTo>
                  <a:lnTo>
                    <a:pt x="6713" y="72744"/>
                  </a:lnTo>
                  <a:lnTo>
                    <a:pt x="11172" y="53388"/>
                  </a:lnTo>
                  <a:lnTo>
                    <a:pt x="33099" y="21897"/>
                  </a:lnTo>
                  <a:lnTo>
                    <a:pt x="45126" y="9732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43649" y="2589886"/>
              <a:ext cx="105533" cy="339891"/>
            </a:xfrm>
            <a:custGeom>
              <a:avLst/>
              <a:gdLst/>
              <a:ahLst/>
              <a:cxnLst/>
              <a:rect l="0" t="0" r="0" b="0"/>
              <a:pathLst>
                <a:path w="105533" h="339891">
                  <a:moveTo>
                    <a:pt x="95004" y="210694"/>
                  </a:moveTo>
                  <a:lnTo>
                    <a:pt x="83826" y="193926"/>
                  </a:lnTo>
                  <a:lnTo>
                    <a:pt x="75853" y="188987"/>
                  </a:lnTo>
                  <a:lnTo>
                    <a:pt x="54517" y="183499"/>
                  </a:lnTo>
                  <a:lnTo>
                    <a:pt x="44616" y="184375"/>
                  </a:lnTo>
                  <a:lnTo>
                    <a:pt x="27375" y="191588"/>
                  </a:lnTo>
                  <a:lnTo>
                    <a:pt x="4516" y="214392"/>
                  </a:lnTo>
                  <a:lnTo>
                    <a:pt x="753" y="224857"/>
                  </a:lnTo>
                  <a:lnTo>
                    <a:pt x="0" y="275276"/>
                  </a:lnTo>
                  <a:lnTo>
                    <a:pt x="2477" y="300228"/>
                  </a:lnTo>
                  <a:lnTo>
                    <a:pt x="11376" y="319117"/>
                  </a:lnTo>
                  <a:lnTo>
                    <a:pt x="26250" y="332192"/>
                  </a:lnTo>
                  <a:lnTo>
                    <a:pt x="35130" y="337316"/>
                  </a:lnTo>
                  <a:lnTo>
                    <a:pt x="54354" y="339890"/>
                  </a:lnTo>
                  <a:lnTo>
                    <a:pt x="64395" y="338939"/>
                  </a:lnTo>
                  <a:lnTo>
                    <a:pt x="72258" y="334795"/>
                  </a:lnTo>
                  <a:lnTo>
                    <a:pt x="84115" y="320832"/>
                  </a:lnTo>
                  <a:lnTo>
                    <a:pt x="91778" y="287651"/>
                  </a:lnTo>
                  <a:lnTo>
                    <a:pt x="94367" y="224942"/>
                  </a:lnTo>
                  <a:lnTo>
                    <a:pt x="94815" y="167732"/>
                  </a:lnTo>
                  <a:lnTo>
                    <a:pt x="93778" y="115556"/>
                  </a:lnTo>
                  <a:lnTo>
                    <a:pt x="83540" y="59060"/>
                  </a:lnTo>
                  <a:lnTo>
                    <a:pt x="70550" y="15637"/>
                  </a:lnTo>
                  <a:lnTo>
                    <a:pt x="64663" y="3447"/>
                  </a:lnTo>
                  <a:lnTo>
                    <a:pt x="60739" y="0"/>
                  </a:lnTo>
                  <a:lnTo>
                    <a:pt x="58122" y="2381"/>
                  </a:lnTo>
                  <a:lnTo>
                    <a:pt x="54440" y="28089"/>
                  </a:lnTo>
                  <a:lnTo>
                    <a:pt x="53196" y="84287"/>
                  </a:lnTo>
                  <a:lnTo>
                    <a:pt x="58569" y="134506"/>
                  </a:lnTo>
                  <a:lnTo>
                    <a:pt x="63630" y="194301"/>
                  </a:lnTo>
                  <a:lnTo>
                    <a:pt x="77946" y="252036"/>
                  </a:lnTo>
                  <a:lnTo>
                    <a:pt x="95068" y="302229"/>
                  </a:lnTo>
                  <a:lnTo>
                    <a:pt x="105532" y="326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94573" y="2744551"/>
              <a:ext cx="111151" cy="171843"/>
            </a:xfrm>
            <a:custGeom>
              <a:avLst/>
              <a:gdLst/>
              <a:ahLst/>
              <a:cxnLst/>
              <a:rect l="0" t="0" r="0" b="0"/>
              <a:pathLst>
                <a:path w="111151" h="171843">
                  <a:moveTo>
                    <a:pt x="28307" y="98143"/>
                  </a:moveTo>
                  <a:lnTo>
                    <a:pt x="46288" y="82502"/>
                  </a:lnTo>
                  <a:lnTo>
                    <a:pt x="86871" y="57710"/>
                  </a:lnTo>
                  <a:lnTo>
                    <a:pt x="108701" y="37940"/>
                  </a:lnTo>
                  <a:lnTo>
                    <a:pt x="111150" y="31101"/>
                  </a:lnTo>
                  <a:lnTo>
                    <a:pt x="110442" y="24203"/>
                  </a:lnTo>
                  <a:lnTo>
                    <a:pt x="107630" y="17264"/>
                  </a:lnTo>
                  <a:lnTo>
                    <a:pt x="95147" y="6435"/>
                  </a:lnTo>
                  <a:lnTo>
                    <a:pt x="86905" y="1909"/>
                  </a:lnTo>
                  <a:lnTo>
                    <a:pt x="68389" y="0"/>
                  </a:lnTo>
                  <a:lnTo>
                    <a:pt x="48461" y="4221"/>
                  </a:lnTo>
                  <a:lnTo>
                    <a:pt x="27906" y="13896"/>
                  </a:lnTo>
                  <a:lnTo>
                    <a:pt x="13311" y="29114"/>
                  </a:lnTo>
                  <a:lnTo>
                    <a:pt x="4096" y="48746"/>
                  </a:lnTo>
                  <a:lnTo>
                    <a:pt x="0" y="73069"/>
                  </a:lnTo>
                  <a:lnTo>
                    <a:pt x="4418" y="96358"/>
                  </a:lnTo>
                  <a:lnTo>
                    <a:pt x="26318" y="139904"/>
                  </a:lnTo>
                  <a:lnTo>
                    <a:pt x="59893" y="171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956208" y="2726880"/>
              <a:ext cx="66715" cy="179279"/>
            </a:xfrm>
            <a:custGeom>
              <a:avLst/>
              <a:gdLst/>
              <a:ahLst/>
              <a:cxnLst/>
              <a:rect l="0" t="0" r="0" b="0"/>
              <a:pathLst>
                <a:path w="66715" h="179279">
                  <a:moveTo>
                    <a:pt x="14072" y="84228"/>
                  </a:moveTo>
                  <a:lnTo>
                    <a:pt x="14072" y="106585"/>
                  </a:lnTo>
                  <a:lnTo>
                    <a:pt x="33857" y="161219"/>
                  </a:lnTo>
                  <a:lnTo>
                    <a:pt x="39243" y="179278"/>
                  </a:lnTo>
                  <a:lnTo>
                    <a:pt x="39041" y="179180"/>
                  </a:lnTo>
                  <a:lnTo>
                    <a:pt x="20703" y="125121"/>
                  </a:lnTo>
                  <a:lnTo>
                    <a:pt x="0" y="63064"/>
                  </a:lnTo>
                  <a:lnTo>
                    <a:pt x="11" y="53741"/>
                  </a:lnTo>
                  <a:lnTo>
                    <a:pt x="6263" y="37143"/>
                  </a:lnTo>
                  <a:lnTo>
                    <a:pt x="28525" y="14645"/>
                  </a:lnTo>
                  <a:lnTo>
                    <a:pt x="44282" y="6509"/>
                  </a:lnTo>
                  <a:lnTo>
                    <a:pt x="667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86093" y="289533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44199" y="3078192"/>
            <a:ext cx="3188133" cy="497251"/>
            <a:chOff x="444199" y="3078192"/>
            <a:chExt cx="3188133" cy="497251"/>
          </a:xfrm>
        </p:grpSpPr>
        <p:sp>
          <p:nvSpPr>
            <p:cNvPr id="73" name="Freeform 72"/>
            <p:cNvSpPr/>
            <p:nvPr/>
          </p:nvSpPr>
          <p:spPr>
            <a:xfrm>
              <a:off x="444199" y="3078192"/>
              <a:ext cx="271739" cy="497251"/>
            </a:xfrm>
            <a:custGeom>
              <a:avLst/>
              <a:gdLst/>
              <a:ahLst/>
              <a:cxnLst/>
              <a:rect l="0" t="0" r="0" b="0"/>
              <a:pathLst>
                <a:path w="271739" h="497251">
                  <a:moveTo>
                    <a:pt x="271738" y="59300"/>
                  </a:moveTo>
                  <a:lnTo>
                    <a:pt x="222240" y="9802"/>
                  </a:lnTo>
                  <a:lnTo>
                    <a:pt x="202166" y="2206"/>
                  </a:lnTo>
                  <a:lnTo>
                    <a:pt x="177646" y="0"/>
                  </a:lnTo>
                  <a:lnTo>
                    <a:pt x="138704" y="6504"/>
                  </a:lnTo>
                  <a:lnTo>
                    <a:pt x="82731" y="35638"/>
                  </a:lnTo>
                  <a:lnTo>
                    <a:pt x="56379" y="56058"/>
                  </a:lnTo>
                  <a:lnTo>
                    <a:pt x="26514" y="109136"/>
                  </a:lnTo>
                  <a:lnTo>
                    <a:pt x="7487" y="159983"/>
                  </a:lnTo>
                  <a:lnTo>
                    <a:pt x="809" y="218983"/>
                  </a:lnTo>
                  <a:lnTo>
                    <a:pt x="0" y="279749"/>
                  </a:lnTo>
                  <a:lnTo>
                    <a:pt x="6650" y="335318"/>
                  </a:lnTo>
                  <a:lnTo>
                    <a:pt x="17199" y="386488"/>
                  </a:lnTo>
                  <a:lnTo>
                    <a:pt x="34622" y="423746"/>
                  </a:lnTo>
                  <a:lnTo>
                    <a:pt x="55773" y="450124"/>
                  </a:lnTo>
                  <a:lnTo>
                    <a:pt x="109547" y="487164"/>
                  </a:lnTo>
                  <a:lnTo>
                    <a:pt x="149722" y="497250"/>
                  </a:lnTo>
                  <a:lnTo>
                    <a:pt x="205219" y="492252"/>
                  </a:lnTo>
                  <a:lnTo>
                    <a:pt x="251883" y="483120"/>
                  </a:lnTo>
                  <a:lnTo>
                    <a:pt x="271738" y="480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3090" y="3337533"/>
              <a:ext cx="193231" cy="224135"/>
            </a:xfrm>
            <a:custGeom>
              <a:avLst/>
              <a:gdLst/>
              <a:ahLst/>
              <a:cxnLst/>
              <a:rect l="0" t="0" r="0" b="0"/>
              <a:pathLst>
                <a:path w="193231" h="224135">
                  <a:moveTo>
                    <a:pt x="101832" y="0"/>
                  </a:moveTo>
                  <a:lnTo>
                    <a:pt x="57869" y="20244"/>
                  </a:lnTo>
                  <a:lnTo>
                    <a:pt x="33174" y="44993"/>
                  </a:lnTo>
                  <a:lnTo>
                    <a:pt x="8201" y="95136"/>
                  </a:lnTo>
                  <a:lnTo>
                    <a:pt x="0" y="129574"/>
                  </a:lnTo>
                  <a:lnTo>
                    <a:pt x="690" y="166294"/>
                  </a:lnTo>
                  <a:lnTo>
                    <a:pt x="2818" y="177543"/>
                  </a:lnTo>
                  <a:lnTo>
                    <a:pt x="14542" y="196282"/>
                  </a:lnTo>
                  <a:lnTo>
                    <a:pt x="32621" y="211239"/>
                  </a:lnTo>
                  <a:lnTo>
                    <a:pt x="56253" y="221786"/>
                  </a:lnTo>
                  <a:lnTo>
                    <a:pt x="82355" y="224134"/>
                  </a:lnTo>
                  <a:lnTo>
                    <a:pt x="108383" y="220108"/>
                  </a:lnTo>
                  <a:lnTo>
                    <a:pt x="142767" y="203518"/>
                  </a:lnTo>
                  <a:lnTo>
                    <a:pt x="164479" y="186379"/>
                  </a:lnTo>
                  <a:lnTo>
                    <a:pt x="179588" y="163944"/>
                  </a:lnTo>
                  <a:lnTo>
                    <a:pt x="189033" y="138375"/>
                  </a:lnTo>
                  <a:lnTo>
                    <a:pt x="193230" y="111413"/>
                  </a:lnTo>
                  <a:lnTo>
                    <a:pt x="188857" y="86952"/>
                  </a:lnTo>
                  <a:lnTo>
                    <a:pt x="177944" y="65552"/>
                  </a:lnTo>
                  <a:lnTo>
                    <a:pt x="153240" y="41520"/>
                  </a:lnTo>
                  <a:lnTo>
                    <a:pt x="12288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39259" y="3347459"/>
              <a:ext cx="218186" cy="190117"/>
            </a:xfrm>
            <a:custGeom>
              <a:avLst/>
              <a:gdLst/>
              <a:ahLst/>
              <a:cxnLst/>
              <a:rect l="0" t="0" r="0" b="0"/>
              <a:pathLst>
                <a:path w="218186" h="190117">
                  <a:moveTo>
                    <a:pt x="3062" y="116416"/>
                  </a:moveTo>
                  <a:lnTo>
                    <a:pt x="11395" y="153894"/>
                  </a:lnTo>
                  <a:lnTo>
                    <a:pt x="12127" y="165968"/>
                  </a:lnTo>
                  <a:lnTo>
                    <a:pt x="10275" y="169338"/>
                  </a:lnTo>
                  <a:lnTo>
                    <a:pt x="6701" y="166905"/>
                  </a:lnTo>
                  <a:lnTo>
                    <a:pt x="1978" y="160604"/>
                  </a:lnTo>
                  <a:lnTo>
                    <a:pt x="0" y="152894"/>
                  </a:lnTo>
                  <a:lnTo>
                    <a:pt x="2427" y="99556"/>
                  </a:lnTo>
                  <a:lnTo>
                    <a:pt x="9019" y="79287"/>
                  </a:lnTo>
                  <a:lnTo>
                    <a:pt x="14052" y="70606"/>
                  </a:lnTo>
                  <a:lnTo>
                    <a:pt x="22087" y="65989"/>
                  </a:lnTo>
                  <a:lnTo>
                    <a:pt x="43493" y="63978"/>
                  </a:lnTo>
                  <a:lnTo>
                    <a:pt x="52243" y="67420"/>
                  </a:lnTo>
                  <a:lnTo>
                    <a:pt x="65084" y="80602"/>
                  </a:lnTo>
                  <a:lnTo>
                    <a:pt x="90390" y="138027"/>
                  </a:lnTo>
                  <a:lnTo>
                    <a:pt x="92866" y="140182"/>
                  </a:lnTo>
                  <a:lnTo>
                    <a:pt x="94517" y="136939"/>
                  </a:lnTo>
                  <a:lnTo>
                    <a:pt x="98553" y="79431"/>
                  </a:lnTo>
                  <a:lnTo>
                    <a:pt x="112415" y="22335"/>
                  </a:lnTo>
                  <a:lnTo>
                    <a:pt x="118078" y="13921"/>
                  </a:lnTo>
                  <a:lnTo>
                    <a:pt x="133729" y="1453"/>
                  </a:lnTo>
                  <a:lnTo>
                    <a:pt x="141646" y="0"/>
                  </a:lnTo>
                  <a:lnTo>
                    <a:pt x="149263" y="1370"/>
                  </a:lnTo>
                  <a:lnTo>
                    <a:pt x="156682" y="4624"/>
                  </a:lnTo>
                  <a:lnTo>
                    <a:pt x="171163" y="20717"/>
                  </a:lnTo>
                  <a:lnTo>
                    <a:pt x="193935" y="63587"/>
                  </a:lnTo>
                  <a:lnTo>
                    <a:pt x="209698" y="114256"/>
                  </a:lnTo>
                  <a:lnTo>
                    <a:pt x="218185" y="153081"/>
                  </a:lnTo>
                  <a:lnTo>
                    <a:pt x="213632" y="190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26590" y="3358253"/>
              <a:ext cx="200043" cy="166652"/>
            </a:xfrm>
            <a:custGeom>
              <a:avLst/>
              <a:gdLst/>
              <a:ahLst/>
              <a:cxnLst/>
              <a:rect l="0" t="0" r="0" b="0"/>
              <a:pathLst>
                <a:path w="200043" h="166652">
                  <a:moveTo>
                    <a:pt x="0" y="52980"/>
                  </a:moveTo>
                  <a:lnTo>
                    <a:pt x="3120" y="107124"/>
                  </a:lnTo>
                  <a:lnTo>
                    <a:pt x="15619" y="166651"/>
                  </a:lnTo>
                  <a:lnTo>
                    <a:pt x="12557" y="149572"/>
                  </a:lnTo>
                  <a:lnTo>
                    <a:pt x="5207" y="86656"/>
                  </a:lnTo>
                  <a:lnTo>
                    <a:pt x="7132" y="53599"/>
                  </a:lnTo>
                  <a:lnTo>
                    <a:pt x="15258" y="35318"/>
                  </a:lnTo>
                  <a:lnTo>
                    <a:pt x="20701" y="27167"/>
                  </a:lnTo>
                  <a:lnTo>
                    <a:pt x="26669" y="24073"/>
                  </a:lnTo>
                  <a:lnTo>
                    <a:pt x="32987" y="24350"/>
                  </a:lnTo>
                  <a:lnTo>
                    <a:pt x="46247" y="30897"/>
                  </a:lnTo>
                  <a:lnTo>
                    <a:pt x="59939" y="41606"/>
                  </a:lnTo>
                  <a:lnTo>
                    <a:pt x="75212" y="66377"/>
                  </a:lnTo>
                  <a:lnTo>
                    <a:pt x="78217" y="67761"/>
                  </a:lnTo>
                  <a:lnTo>
                    <a:pt x="80221" y="64004"/>
                  </a:lnTo>
                  <a:lnTo>
                    <a:pt x="89026" y="29941"/>
                  </a:lnTo>
                  <a:lnTo>
                    <a:pt x="104237" y="5339"/>
                  </a:lnTo>
                  <a:lnTo>
                    <a:pt x="111605" y="1332"/>
                  </a:lnTo>
                  <a:lnTo>
                    <a:pt x="129151" y="0"/>
                  </a:lnTo>
                  <a:lnTo>
                    <a:pt x="145528" y="6426"/>
                  </a:lnTo>
                  <a:lnTo>
                    <a:pt x="153171" y="11416"/>
                  </a:lnTo>
                  <a:lnTo>
                    <a:pt x="164782" y="29438"/>
                  </a:lnTo>
                  <a:lnTo>
                    <a:pt x="185520" y="84238"/>
                  </a:lnTo>
                  <a:lnTo>
                    <a:pt x="196827" y="126614"/>
                  </a:lnTo>
                  <a:lnTo>
                    <a:pt x="200042" y="158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79274" y="3337533"/>
              <a:ext cx="108581" cy="179354"/>
            </a:xfrm>
            <a:custGeom>
              <a:avLst/>
              <a:gdLst/>
              <a:ahLst/>
              <a:cxnLst/>
              <a:rect l="0" t="0" r="0" b="0"/>
              <a:pathLst>
                <a:path w="108581" h="179354">
                  <a:moveTo>
                    <a:pt x="0" y="21057"/>
                  </a:moveTo>
                  <a:lnTo>
                    <a:pt x="0" y="79674"/>
                  </a:lnTo>
                  <a:lnTo>
                    <a:pt x="9575" y="132678"/>
                  </a:lnTo>
                  <a:lnTo>
                    <a:pt x="20243" y="156064"/>
                  </a:lnTo>
                  <a:lnTo>
                    <a:pt x="35903" y="171917"/>
                  </a:lnTo>
                  <a:lnTo>
                    <a:pt x="44993" y="177783"/>
                  </a:lnTo>
                  <a:lnTo>
                    <a:pt x="53392" y="179353"/>
                  </a:lnTo>
                  <a:lnTo>
                    <a:pt x="61331" y="178061"/>
                  </a:lnTo>
                  <a:lnTo>
                    <a:pt x="68963" y="174859"/>
                  </a:lnTo>
                  <a:lnTo>
                    <a:pt x="80563" y="161944"/>
                  </a:lnTo>
                  <a:lnTo>
                    <a:pt x="104963" y="104714"/>
                  </a:lnTo>
                  <a:lnTo>
                    <a:pt x="108580" y="94376"/>
                  </a:lnTo>
                  <a:lnTo>
                    <a:pt x="106528" y="337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10901" y="314802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16788" y="220541"/>
                  </a:lnTo>
                  <a:lnTo>
                    <a:pt x="23333" y="27930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74031" y="3242905"/>
              <a:ext cx="242156" cy="10401"/>
            </a:xfrm>
            <a:custGeom>
              <a:avLst/>
              <a:gdLst/>
              <a:ahLst/>
              <a:cxnLst/>
              <a:rect l="0" t="0" r="0" b="0"/>
              <a:pathLst>
                <a:path w="242156" h="10401">
                  <a:moveTo>
                    <a:pt x="242155" y="10400"/>
                  </a:moveTo>
                  <a:lnTo>
                    <a:pt x="214599" y="3165"/>
                  </a:lnTo>
                  <a:lnTo>
                    <a:pt x="158376" y="522"/>
                  </a:lnTo>
                  <a:lnTo>
                    <a:pt x="101864" y="0"/>
                  </a:lnTo>
                  <a:lnTo>
                    <a:pt x="40745" y="7133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31036" y="3354027"/>
              <a:ext cx="195721" cy="162492"/>
            </a:xfrm>
            <a:custGeom>
              <a:avLst/>
              <a:gdLst/>
              <a:ahLst/>
              <a:cxnLst/>
              <a:rect l="0" t="0" r="0" b="0"/>
              <a:pathLst>
                <a:path w="195721" h="162492">
                  <a:moveTo>
                    <a:pt x="111492" y="15092"/>
                  </a:moveTo>
                  <a:lnTo>
                    <a:pt x="67530" y="438"/>
                  </a:lnTo>
                  <a:lnTo>
                    <a:pt x="47500" y="0"/>
                  </a:lnTo>
                  <a:lnTo>
                    <a:pt x="37245" y="1521"/>
                  </a:lnTo>
                  <a:lnTo>
                    <a:pt x="19612" y="12570"/>
                  </a:lnTo>
                  <a:lnTo>
                    <a:pt x="11634" y="20430"/>
                  </a:lnTo>
                  <a:lnTo>
                    <a:pt x="2770" y="41641"/>
                  </a:lnTo>
                  <a:lnTo>
                    <a:pt x="0" y="66666"/>
                  </a:lnTo>
                  <a:lnTo>
                    <a:pt x="2669" y="93386"/>
                  </a:lnTo>
                  <a:lnTo>
                    <a:pt x="10874" y="114620"/>
                  </a:lnTo>
                  <a:lnTo>
                    <a:pt x="16337" y="123558"/>
                  </a:lnTo>
                  <a:lnTo>
                    <a:pt x="24659" y="129516"/>
                  </a:lnTo>
                  <a:lnTo>
                    <a:pt x="46383" y="136137"/>
                  </a:lnTo>
                  <a:lnTo>
                    <a:pt x="56388" y="133223"/>
                  </a:lnTo>
                  <a:lnTo>
                    <a:pt x="73743" y="117508"/>
                  </a:lnTo>
                  <a:lnTo>
                    <a:pt x="95543" y="77696"/>
                  </a:lnTo>
                  <a:lnTo>
                    <a:pt x="103624" y="56954"/>
                  </a:lnTo>
                  <a:lnTo>
                    <a:pt x="106247" y="54698"/>
                  </a:lnTo>
                  <a:lnTo>
                    <a:pt x="107995" y="57874"/>
                  </a:lnTo>
                  <a:lnTo>
                    <a:pt x="116391" y="91003"/>
                  </a:lnTo>
                  <a:lnTo>
                    <a:pt x="131531" y="115443"/>
                  </a:lnTo>
                  <a:lnTo>
                    <a:pt x="150835" y="137502"/>
                  </a:lnTo>
                  <a:lnTo>
                    <a:pt x="195720" y="162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82691" y="3169077"/>
              <a:ext cx="28294" cy="305328"/>
            </a:xfrm>
            <a:custGeom>
              <a:avLst/>
              <a:gdLst/>
              <a:ahLst/>
              <a:cxnLst/>
              <a:rect l="0" t="0" r="0" b="0"/>
              <a:pathLst>
                <a:path w="28294" h="305328">
                  <a:moveTo>
                    <a:pt x="7236" y="0"/>
                  </a:moveTo>
                  <a:lnTo>
                    <a:pt x="0" y="27556"/>
                  </a:lnTo>
                  <a:lnTo>
                    <a:pt x="478" y="86899"/>
                  </a:lnTo>
                  <a:lnTo>
                    <a:pt x="8353" y="140781"/>
                  </a:lnTo>
                  <a:lnTo>
                    <a:pt x="14976" y="198081"/>
                  </a:lnTo>
                  <a:lnTo>
                    <a:pt x="20058" y="248984"/>
                  </a:lnTo>
                  <a:lnTo>
                    <a:pt x="2829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95171" y="3295419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5978" y="0"/>
                  </a:lnTo>
                  <a:lnTo>
                    <a:pt x="492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68911" y="3337533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4893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37326" y="322172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32082" y="3305948"/>
              <a:ext cx="131800" cy="172878"/>
            </a:xfrm>
            <a:custGeom>
              <a:avLst/>
              <a:gdLst/>
              <a:ahLst/>
              <a:cxnLst/>
              <a:rect l="0" t="0" r="0" b="0"/>
              <a:pathLst>
                <a:path w="131800" h="172878">
                  <a:moveTo>
                    <a:pt x="0" y="10528"/>
                  </a:moveTo>
                  <a:lnTo>
                    <a:pt x="16768" y="16117"/>
                  </a:lnTo>
                  <a:lnTo>
                    <a:pt x="21707" y="22443"/>
                  </a:lnTo>
                  <a:lnTo>
                    <a:pt x="41463" y="84829"/>
                  </a:lnTo>
                  <a:lnTo>
                    <a:pt x="60010" y="142145"/>
                  </a:lnTo>
                  <a:lnTo>
                    <a:pt x="71905" y="166121"/>
                  </a:lnTo>
                  <a:lnTo>
                    <a:pt x="79522" y="171578"/>
                  </a:lnTo>
                  <a:lnTo>
                    <a:pt x="88110" y="172877"/>
                  </a:lnTo>
                  <a:lnTo>
                    <a:pt x="97345" y="171404"/>
                  </a:lnTo>
                  <a:lnTo>
                    <a:pt x="104671" y="166911"/>
                  </a:lnTo>
                  <a:lnTo>
                    <a:pt x="115931" y="152562"/>
                  </a:lnTo>
                  <a:lnTo>
                    <a:pt x="128091" y="96245"/>
                  </a:lnTo>
                  <a:lnTo>
                    <a:pt x="131799" y="73191"/>
                  </a:lnTo>
                  <a:lnTo>
                    <a:pt x="124647" y="2650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22875" y="3251543"/>
              <a:ext cx="127784" cy="212333"/>
            </a:xfrm>
            <a:custGeom>
              <a:avLst/>
              <a:gdLst/>
              <a:ahLst/>
              <a:cxnLst/>
              <a:rect l="0" t="0" r="0" b="0"/>
              <a:pathLst>
                <a:path w="127784" h="212333">
                  <a:moveTo>
                    <a:pt x="9249" y="117576"/>
                  </a:moveTo>
                  <a:lnTo>
                    <a:pt x="58180" y="114456"/>
                  </a:lnTo>
                  <a:lnTo>
                    <a:pt x="85978" y="108000"/>
                  </a:lnTo>
                  <a:lnTo>
                    <a:pt x="106132" y="97332"/>
                  </a:lnTo>
                  <a:lnTo>
                    <a:pt x="119768" y="81672"/>
                  </a:lnTo>
                  <a:lnTo>
                    <a:pt x="125042" y="72583"/>
                  </a:lnTo>
                  <a:lnTo>
                    <a:pt x="127783" y="53125"/>
                  </a:lnTo>
                  <a:lnTo>
                    <a:pt x="126876" y="43023"/>
                  </a:lnTo>
                  <a:lnTo>
                    <a:pt x="119629" y="25560"/>
                  </a:lnTo>
                  <a:lnTo>
                    <a:pt x="114421" y="17627"/>
                  </a:lnTo>
                  <a:lnTo>
                    <a:pt x="99276" y="5694"/>
                  </a:lnTo>
                  <a:lnTo>
                    <a:pt x="90324" y="874"/>
                  </a:lnTo>
                  <a:lnTo>
                    <a:pt x="80846" y="0"/>
                  </a:lnTo>
                  <a:lnTo>
                    <a:pt x="60957" y="5269"/>
                  </a:lnTo>
                  <a:lnTo>
                    <a:pt x="35618" y="21389"/>
                  </a:lnTo>
                  <a:lnTo>
                    <a:pt x="13292" y="52161"/>
                  </a:lnTo>
                  <a:lnTo>
                    <a:pt x="3038" y="90914"/>
                  </a:lnTo>
                  <a:lnTo>
                    <a:pt x="0" y="132033"/>
                  </a:lnTo>
                  <a:lnTo>
                    <a:pt x="5528" y="153637"/>
                  </a:lnTo>
                  <a:lnTo>
                    <a:pt x="28141" y="186570"/>
                  </a:lnTo>
                  <a:lnTo>
                    <a:pt x="47671" y="195033"/>
                  </a:lnTo>
                  <a:lnTo>
                    <a:pt x="104005" y="212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38847" y="3331747"/>
              <a:ext cx="193402" cy="195300"/>
            </a:xfrm>
            <a:custGeom>
              <a:avLst/>
              <a:gdLst/>
              <a:ahLst/>
              <a:cxnLst/>
              <a:rect l="0" t="0" r="0" b="0"/>
              <a:pathLst>
                <a:path w="193402" h="195300">
                  <a:moveTo>
                    <a:pt x="130230" y="90014"/>
                  </a:moveTo>
                  <a:lnTo>
                    <a:pt x="130230" y="67658"/>
                  </a:lnTo>
                  <a:lnTo>
                    <a:pt x="119052" y="36987"/>
                  </a:lnTo>
                  <a:lnTo>
                    <a:pt x="95333" y="11262"/>
                  </a:lnTo>
                  <a:lnTo>
                    <a:pt x="72996" y="2371"/>
                  </a:lnTo>
                  <a:lnTo>
                    <a:pt x="60489" y="0"/>
                  </a:lnTo>
                  <a:lnTo>
                    <a:pt x="49811" y="1929"/>
                  </a:lnTo>
                  <a:lnTo>
                    <a:pt x="31708" y="13430"/>
                  </a:lnTo>
                  <a:lnTo>
                    <a:pt x="18982" y="33360"/>
                  </a:lnTo>
                  <a:lnTo>
                    <a:pt x="1280" y="78693"/>
                  </a:lnTo>
                  <a:lnTo>
                    <a:pt x="0" y="100190"/>
                  </a:lnTo>
                  <a:lnTo>
                    <a:pt x="8710" y="142587"/>
                  </a:lnTo>
                  <a:lnTo>
                    <a:pt x="23904" y="168633"/>
                  </a:lnTo>
                  <a:lnTo>
                    <a:pt x="31270" y="172842"/>
                  </a:lnTo>
                  <a:lnTo>
                    <a:pt x="48813" y="174400"/>
                  </a:lnTo>
                  <a:lnTo>
                    <a:pt x="78421" y="163110"/>
                  </a:lnTo>
                  <a:lnTo>
                    <a:pt x="103831" y="139358"/>
                  </a:lnTo>
                  <a:lnTo>
                    <a:pt x="112648" y="117014"/>
                  </a:lnTo>
                  <a:lnTo>
                    <a:pt x="114999" y="104505"/>
                  </a:lnTo>
                  <a:lnTo>
                    <a:pt x="117737" y="100845"/>
                  </a:lnTo>
                  <a:lnTo>
                    <a:pt x="120731" y="103084"/>
                  </a:lnTo>
                  <a:lnTo>
                    <a:pt x="149918" y="158889"/>
                  </a:lnTo>
                  <a:lnTo>
                    <a:pt x="185249" y="183674"/>
                  </a:lnTo>
                  <a:lnTo>
                    <a:pt x="193401" y="195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42777" y="3359072"/>
              <a:ext cx="147400" cy="157447"/>
            </a:xfrm>
            <a:custGeom>
              <a:avLst/>
              <a:gdLst/>
              <a:ahLst/>
              <a:cxnLst/>
              <a:rect l="0" t="0" r="0" b="0"/>
              <a:pathLst>
                <a:path w="147400" h="157447">
                  <a:moveTo>
                    <a:pt x="0" y="41632"/>
                  </a:moveTo>
                  <a:lnTo>
                    <a:pt x="3120" y="84324"/>
                  </a:lnTo>
                  <a:lnTo>
                    <a:pt x="9553" y="135511"/>
                  </a:lnTo>
                  <a:lnTo>
                    <a:pt x="10094" y="127420"/>
                  </a:lnTo>
                  <a:lnTo>
                    <a:pt x="5258" y="79446"/>
                  </a:lnTo>
                  <a:lnTo>
                    <a:pt x="13344" y="16499"/>
                  </a:lnTo>
                  <a:lnTo>
                    <a:pt x="26987" y="1996"/>
                  </a:lnTo>
                  <a:lnTo>
                    <a:pt x="35539" y="0"/>
                  </a:lnTo>
                  <a:lnTo>
                    <a:pt x="54400" y="4022"/>
                  </a:lnTo>
                  <a:lnTo>
                    <a:pt x="93934" y="32903"/>
                  </a:lnTo>
                  <a:lnTo>
                    <a:pt x="116869" y="56333"/>
                  </a:lnTo>
                  <a:lnTo>
                    <a:pt x="139595" y="105352"/>
                  </a:lnTo>
                  <a:lnTo>
                    <a:pt x="147399" y="157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47519" y="3175926"/>
              <a:ext cx="184813" cy="372952"/>
            </a:xfrm>
            <a:custGeom>
              <a:avLst/>
              <a:gdLst/>
              <a:ahLst/>
              <a:cxnLst/>
              <a:rect l="0" t="0" r="0" b="0"/>
              <a:pathLst>
                <a:path w="184813" h="372952">
                  <a:moveTo>
                    <a:pt x="111113" y="245835"/>
                  </a:moveTo>
                  <a:lnTo>
                    <a:pt x="101538" y="221789"/>
                  </a:lnTo>
                  <a:lnTo>
                    <a:pt x="90870" y="207462"/>
                  </a:lnTo>
                  <a:lnTo>
                    <a:pt x="66120" y="191832"/>
                  </a:lnTo>
                  <a:lnTo>
                    <a:pt x="56551" y="191116"/>
                  </a:lnTo>
                  <a:lnTo>
                    <a:pt x="36560" y="196559"/>
                  </a:lnTo>
                  <a:lnTo>
                    <a:pt x="19097" y="213016"/>
                  </a:lnTo>
                  <a:lnTo>
                    <a:pt x="5876" y="235928"/>
                  </a:lnTo>
                  <a:lnTo>
                    <a:pt x="0" y="261709"/>
                  </a:lnTo>
                  <a:lnTo>
                    <a:pt x="2281" y="296942"/>
                  </a:lnTo>
                  <a:lnTo>
                    <a:pt x="14703" y="339119"/>
                  </a:lnTo>
                  <a:lnTo>
                    <a:pt x="25760" y="355925"/>
                  </a:lnTo>
                  <a:lnTo>
                    <a:pt x="41593" y="368073"/>
                  </a:lnTo>
                  <a:lnTo>
                    <a:pt x="50728" y="372951"/>
                  </a:lnTo>
                  <a:lnTo>
                    <a:pt x="60328" y="372693"/>
                  </a:lnTo>
                  <a:lnTo>
                    <a:pt x="80352" y="363048"/>
                  </a:lnTo>
                  <a:lnTo>
                    <a:pt x="94712" y="347063"/>
                  </a:lnTo>
                  <a:lnTo>
                    <a:pt x="117359" y="296774"/>
                  </a:lnTo>
                  <a:lnTo>
                    <a:pt x="135577" y="236700"/>
                  </a:lnTo>
                  <a:lnTo>
                    <a:pt x="149697" y="177827"/>
                  </a:lnTo>
                  <a:lnTo>
                    <a:pt x="160632" y="116805"/>
                  </a:lnTo>
                  <a:lnTo>
                    <a:pt x="162830" y="66054"/>
                  </a:lnTo>
                  <a:lnTo>
                    <a:pt x="157983" y="7682"/>
                  </a:lnTo>
                  <a:lnTo>
                    <a:pt x="154058" y="1669"/>
                  </a:lnTo>
                  <a:lnTo>
                    <a:pt x="149102" y="0"/>
                  </a:lnTo>
                  <a:lnTo>
                    <a:pt x="143458" y="1226"/>
                  </a:lnTo>
                  <a:lnTo>
                    <a:pt x="139695" y="6724"/>
                  </a:lnTo>
                  <a:lnTo>
                    <a:pt x="134399" y="36817"/>
                  </a:lnTo>
                  <a:lnTo>
                    <a:pt x="132610" y="88908"/>
                  </a:lnTo>
                  <a:lnTo>
                    <a:pt x="132257" y="144257"/>
                  </a:lnTo>
                  <a:lnTo>
                    <a:pt x="140592" y="200251"/>
                  </a:lnTo>
                  <a:lnTo>
                    <a:pt x="150385" y="256371"/>
                  </a:lnTo>
                  <a:lnTo>
                    <a:pt x="154303" y="282104"/>
                  </a:lnTo>
                  <a:lnTo>
                    <a:pt x="181242" y="342139"/>
                  </a:lnTo>
                  <a:lnTo>
                    <a:pt x="184812" y="351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971345" y="3095378"/>
            <a:ext cx="3988200" cy="544076"/>
            <a:chOff x="3971345" y="3095378"/>
            <a:chExt cx="3988200" cy="544076"/>
          </a:xfrm>
        </p:grpSpPr>
        <p:sp>
          <p:nvSpPr>
            <p:cNvPr id="91" name="Freeform 90"/>
            <p:cNvSpPr/>
            <p:nvPr/>
          </p:nvSpPr>
          <p:spPr>
            <a:xfrm>
              <a:off x="3971345" y="3299728"/>
              <a:ext cx="197941" cy="237848"/>
            </a:xfrm>
            <a:custGeom>
              <a:avLst/>
              <a:gdLst/>
              <a:ahLst/>
              <a:cxnLst/>
              <a:rect l="0" t="0" r="0" b="0"/>
              <a:pathLst>
                <a:path w="197941" h="237848">
                  <a:moveTo>
                    <a:pt x="145297" y="79919"/>
                  </a:moveTo>
                  <a:lnTo>
                    <a:pt x="145297" y="57563"/>
                  </a:lnTo>
                  <a:lnTo>
                    <a:pt x="139058" y="40347"/>
                  </a:lnTo>
                  <a:lnTo>
                    <a:pt x="115989" y="10231"/>
                  </a:lnTo>
                  <a:lnTo>
                    <a:pt x="96397" y="2154"/>
                  </a:lnTo>
                  <a:lnTo>
                    <a:pt x="84621" y="0"/>
                  </a:lnTo>
                  <a:lnTo>
                    <a:pt x="74430" y="2073"/>
                  </a:lnTo>
                  <a:lnTo>
                    <a:pt x="56869" y="13736"/>
                  </a:lnTo>
                  <a:lnTo>
                    <a:pt x="39417" y="40032"/>
                  </a:lnTo>
                  <a:lnTo>
                    <a:pt x="19339" y="93861"/>
                  </a:lnTo>
                  <a:lnTo>
                    <a:pt x="2628" y="153852"/>
                  </a:lnTo>
                  <a:lnTo>
                    <a:pt x="0" y="179849"/>
                  </a:lnTo>
                  <a:lnTo>
                    <a:pt x="5071" y="203881"/>
                  </a:lnTo>
                  <a:lnTo>
                    <a:pt x="9699" y="215203"/>
                  </a:lnTo>
                  <a:lnTo>
                    <a:pt x="17464" y="222751"/>
                  </a:lnTo>
                  <a:lnTo>
                    <a:pt x="38569" y="231138"/>
                  </a:lnTo>
                  <a:lnTo>
                    <a:pt x="48409" y="231034"/>
                  </a:lnTo>
                  <a:lnTo>
                    <a:pt x="65581" y="224680"/>
                  </a:lnTo>
                  <a:lnTo>
                    <a:pt x="88402" y="207949"/>
                  </a:lnTo>
                  <a:lnTo>
                    <a:pt x="104393" y="182585"/>
                  </a:lnTo>
                  <a:lnTo>
                    <a:pt x="123937" y="125978"/>
                  </a:lnTo>
                  <a:lnTo>
                    <a:pt x="129955" y="105069"/>
                  </a:lnTo>
                  <a:lnTo>
                    <a:pt x="131559" y="106045"/>
                  </a:lnTo>
                  <a:lnTo>
                    <a:pt x="143921" y="152380"/>
                  </a:lnTo>
                  <a:lnTo>
                    <a:pt x="179718" y="214341"/>
                  </a:lnTo>
                  <a:lnTo>
                    <a:pt x="197940" y="237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31825" y="3284891"/>
              <a:ext cx="134977" cy="189514"/>
            </a:xfrm>
            <a:custGeom>
              <a:avLst/>
              <a:gdLst/>
              <a:ahLst/>
              <a:cxnLst/>
              <a:rect l="0" t="0" r="0" b="0"/>
              <a:pathLst>
                <a:path w="134977" h="189514">
                  <a:moveTo>
                    <a:pt x="74330" y="0"/>
                  </a:moveTo>
                  <a:lnTo>
                    <a:pt x="43048" y="9575"/>
                  </a:lnTo>
                  <a:lnTo>
                    <a:pt x="4642" y="39403"/>
                  </a:lnTo>
                  <a:lnTo>
                    <a:pt x="965" y="48495"/>
                  </a:lnTo>
                  <a:lnTo>
                    <a:pt x="0" y="71077"/>
                  </a:lnTo>
                  <a:lnTo>
                    <a:pt x="3719" y="80140"/>
                  </a:lnTo>
                  <a:lnTo>
                    <a:pt x="17211" y="93329"/>
                  </a:lnTo>
                  <a:lnTo>
                    <a:pt x="64598" y="123497"/>
                  </a:lnTo>
                  <a:lnTo>
                    <a:pt x="123923" y="150268"/>
                  </a:lnTo>
                  <a:lnTo>
                    <a:pt x="131959" y="156331"/>
                  </a:lnTo>
                  <a:lnTo>
                    <a:pt x="134976" y="162712"/>
                  </a:lnTo>
                  <a:lnTo>
                    <a:pt x="134648" y="169306"/>
                  </a:lnTo>
                  <a:lnTo>
                    <a:pt x="132090" y="176041"/>
                  </a:lnTo>
                  <a:lnTo>
                    <a:pt x="124535" y="180532"/>
                  </a:lnTo>
                  <a:lnTo>
                    <a:pt x="73502" y="187739"/>
                  </a:lnTo>
                  <a:lnTo>
                    <a:pt x="3221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21466" y="3284891"/>
              <a:ext cx="118677" cy="157928"/>
            </a:xfrm>
            <a:custGeom>
              <a:avLst/>
              <a:gdLst/>
              <a:ahLst/>
              <a:cxnLst/>
              <a:rect l="0" t="0" r="0" b="0"/>
              <a:pathLst>
                <a:path w="118677" h="157928">
                  <a:moveTo>
                    <a:pt x="84731" y="0"/>
                  </a:moveTo>
                  <a:lnTo>
                    <a:pt x="46213" y="2340"/>
                  </a:lnTo>
                  <a:lnTo>
                    <a:pt x="20155" y="16811"/>
                  </a:lnTo>
                  <a:lnTo>
                    <a:pt x="4948" y="29309"/>
                  </a:lnTo>
                  <a:lnTo>
                    <a:pt x="1126" y="37086"/>
                  </a:lnTo>
                  <a:lnTo>
                    <a:pt x="0" y="55087"/>
                  </a:lnTo>
                  <a:lnTo>
                    <a:pt x="4847" y="62461"/>
                  </a:lnTo>
                  <a:lnTo>
                    <a:pt x="22711" y="73774"/>
                  </a:lnTo>
                  <a:lnTo>
                    <a:pt x="84831" y="103554"/>
                  </a:lnTo>
                  <a:lnTo>
                    <a:pt x="116346" y="123359"/>
                  </a:lnTo>
                  <a:lnTo>
                    <a:pt x="118676" y="130202"/>
                  </a:lnTo>
                  <a:lnTo>
                    <a:pt x="115550" y="137105"/>
                  </a:lnTo>
                  <a:lnTo>
                    <a:pt x="108786" y="144046"/>
                  </a:lnTo>
                  <a:lnTo>
                    <a:pt x="85674" y="151758"/>
                  </a:lnTo>
                  <a:lnTo>
                    <a:pt x="3208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15727" y="3316476"/>
              <a:ext cx="128010" cy="147374"/>
            </a:xfrm>
            <a:custGeom>
              <a:avLst/>
              <a:gdLst/>
              <a:ahLst/>
              <a:cxnLst/>
              <a:rect l="0" t="0" r="0" b="0"/>
              <a:pathLst>
                <a:path w="128010" h="147374">
                  <a:moveTo>
                    <a:pt x="79982" y="21057"/>
                  </a:moveTo>
                  <a:lnTo>
                    <a:pt x="63215" y="15468"/>
                  </a:lnTo>
                  <a:lnTo>
                    <a:pt x="45624" y="18963"/>
                  </a:lnTo>
                  <a:lnTo>
                    <a:pt x="19110" y="34085"/>
                  </a:lnTo>
                  <a:lnTo>
                    <a:pt x="11325" y="40271"/>
                  </a:lnTo>
                  <a:lnTo>
                    <a:pt x="2675" y="62742"/>
                  </a:lnTo>
                  <a:lnTo>
                    <a:pt x="0" y="89887"/>
                  </a:lnTo>
                  <a:lnTo>
                    <a:pt x="2711" y="113649"/>
                  </a:lnTo>
                  <a:lnTo>
                    <a:pt x="14054" y="132789"/>
                  </a:lnTo>
                  <a:lnTo>
                    <a:pt x="21992" y="141169"/>
                  </a:lnTo>
                  <a:lnTo>
                    <a:pt x="30794" y="145585"/>
                  </a:lnTo>
                  <a:lnTo>
                    <a:pt x="49932" y="147373"/>
                  </a:lnTo>
                  <a:lnTo>
                    <a:pt x="86027" y="141802"/>
                  </a:lnTo>
                  <a:lnTo>
                    <a:pt x="106455" y="129704"/>
                  </a:lnTo>
                  <a:lnTo>
                    <a:pt x="115178" y="121564"/>
                  </a:lnTo>
                  <a:lnTo>
                    <a:pt x="124871" y="100042"/>
                  </a:lnTo>
                  <a:lnTo>
                    <a:pt x="128009" y="76049"/>
                  </a:lnTo>
                  <a:lnTo>
                    <a:pt x="125504" y="53687"/>
                  </a:lnTo>
                  <a:lnTo>
                    <a:pt x="120859" y="45150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08393" y="3323092"/>
              <a:ext cx="108416" cy="136650"/>
            </a:xfrm>
            <a:custGeom>
              <a:avLst/>
              <a:gdLst/>
              <a:ahLst/>
              <a:cxnLst/>
              <a:rect l="0" t="0" r="0" b="0"/>
              <a:pathLst>
                <a:path w="108416" h="136650">
                  <a:moveTo>
                    <a:pt x="108415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4"/>
                  </a:lnTo>
                  <a:lnTo>
                    <a:pt x="18957" y="14319"/>
                  </a:lnTo>
                  <a:lnTo>
                    <a:pt x="7044" y="29594"/>
                  </a:lnTo>
                  <a:lnTo>
                    <a:pt x="2230" y="38581"/>
                  </a:lnTo>
                  <a:lnTo>
                    <a:pt x="0" y="61045"/>
                  </a:lnTo>
                  <a:lnTo>
                    <a:pt x="4079" y="84287"/>
                  </a:lnTo>
                  <a:lnTo>
                    <a:pt x="13690" y="102416"/>
                  </a:lnTo>
                  <a:lnTo>
                    <a:pt x="37844" y="125776"/>
                  </a:lnTo>
                  <a:lnTo>
                    <a:pt x="60283" y="134113"/>
                  </a:lnTo>
                  <a:lnTo>
                    <a:pt x="82344" y="136649"/>
                  </a:lnTo>
                  <a:lnTo>
                    <a:pt x="108415" y="130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01036" y="336911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69450" y="3232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93819" y="3334760"/>
              <a:ext cx="159902" cy="118814"/>
            </a:xfrm>
            <a:custGeom>
              <a:avLst/>
              <a:gdLst/>
              <a:ahLst/>
              <a:cxnLst/>
              <a:rect l="0" t="0" r="0" b="0"/>
              <a:pathLst>
                <a:path w="159902" h="118814">
                  <a:moveTo>
                    <a:pt x="107258" y="13302"/>
                  </a:moveTo>
                  <a:lnTo>
                    <a:pt x="96080" y="2123"/>
                  </a:lnTo>
                  <a:lnTo>
                    <a:pt x="88108" y="0"/>
                  </a:lnTo>
                  <a:lnTo>
                    <a:pt x="66772" y="761"/>
                  </a:lnTo>
                  <a:lnTo>
                    <a:pt x="47930" y="8118"/>
                  </a:lnTo>
                  <a:lnTo>
                    <a:pt x="16770" y="31905"/>
                  </a:lnTo>
                  <a:lnTo>
                    <a:pt x="768" y="57808"/>
                  </a:lnTo>
                  <a:lnTo>
                    <a:pt x="0" y="67540"/>
                  </a:lnTo>
                  <a:lnTo>
                    <a:pt x="5386" y="87710"/>
                  </a:lnTo>
                  <a:lnTo>
                    <a:pt x="21572" y="113208"/>
                  </a:lnTo>
                  <a:lnTo>
                    <a:pt x="29077" y="117340"/>
                  </a:lnTo>
                  <a:lnTo>
                    <a:pt x="46775" y="118813"/>
                  </a:lnTo>
                  <a:lnTo>
                    <a:pt x="54068" y="115228"/>
                  </a:lnTo>
                  <a:lnTo>
                    <a:pt x="65291" y="101886"/>
                  </a:lnTo>
                  <a:lnTo>
                    <a:pt x="78186" y="74644"/>
                  </a:lnTo>
                  <a:lnTo>
                    <a:pt x="83197" y="70575"/>
                  </a:lnTo>
                  <a:lnTo>
                    <a:pt x="88878" y="70201"/>
                  </a:lnTo>
                  <a:lnTo>
                    <a:pt x="95005" y="72292"/>
                  </a:lnTo>
                  <a:lnTo>
                    <a:pt x="151536" y="114277"/>
                  </a:lnTo>
                  <a:lnTo>
                    <a:pt x="159901" y="11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74777" y="3095378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589" y="156585"/>
                  </a:lnTo>
                  <a:lnTo>
                    <a:pt x="9065" y="207702"/>
                  </a:lnTo>
                  <a:lnTo>
                    <a:pt x="18645" y="267802"/>
                  </a:lnTo>
                  <a:lnTo>
                    <a:pt x="28683" y="311562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58963" y="321119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7543" y="14655"/>
                  </a:lnTo>
                  <a:lnTo>
                    <a:pt x="107332" y="27028"/>
                  </a:lnTo>
                  <a:lnTo>
                    <a:pt x="52354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32704" y="330594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1464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11647" y="3200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85347" y="3295419"/>
              <a:ext cx="84229" cy="151918"/>
            </a:xfrm>
            <a:custGeom>
              <a:avLst/>
              <a:gdLst/>
              <a:ahLst/>
              <a:cxnLst/>
              <a:rect l="0" t="0" r="0" b="0"/>
              <a:pathLst>
                <a:path w="84229" h="151918">
                  <a:moveTo>
                    <a:pt x="0" y="21057"/>
                  </a:moveTo>
                  <a:lnTo>
                    <a:pt x="17958" y="74932"/>
                  </a:lnTo>
                  <a:lnTo>
                    <a:pt x="29367" y="104481"/>
                  </a:lnTo>
                  <a:lnTo>
                    <a:pt x="54704" y="148911"/>
                  </a:lnTo>
                  <a:lnTo>
                    <a:pt x="58696" y="151917"/>
                  </a:lnTo>
                  <a:lnTo>
                    <a:pt x="62527" y="150411"/>
                  </a:lnTo>
                  <a:lnTo>
                    <a:pt x="66251" y="145898"/>
                  </a:lnTo>
                  <a:lnTo>
                    <a:pt x="78635" y="84636"/>
                  </a:lnTo>
                  <a:lnTo>
                    <a:pt x="83492" y="2642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628767" y="3281692"/>
              <a:ext cx="142484" cy="176107"/>
            </a:xfrm>
            <a:custGeom>
              <a:avLst/>
              <a:gdLst/>
              <a:ahLst/>
              <a:cxnLst/>
              <a:rect l="0" t="0" r="0" b="0"/>
              <a:pathLst>
                <a:path w="142484" h="176107">
                  <a:moveTo>
                    <a:pt x="3979" y="97955"/>
                  </a:moveTo>
                  <a:lnTo>
                    <a:pt x="62596" y="92366"/>
                  </a:lnTo>
                  <a:lnTo>
                    <a:pt x="107194" y="78827"/>
                  </a:lnTo>
                  <a:lnTo>
                    <a:pt x="124332" y="67617"/>
                  </a:lnTo>
                  <a:lnTo>
                    <a:pt x="136628" y="51716"/>
                  </a:lnTo>
                  <a:lnTo>
                    <a:pt x="141544" y="42563"/>
                  </a:lnTo>
                  <a:lnTo>
                    <a:pt x="142483" y="34121"/>
                  </a:lnTo>
                  <a:lnTo>
                    <a:pt x="137286" y="18502"/>
                  </a:lnTo>
                  <a:lnTo>
                    <a:pt x="124058" y="6880"/>
                  </a:lnTo>
                  <a:lnTo>
                    <a:pt x="115617" y="2144"/>
                  </a:lnTo>
                  <a:lnTo>
                    <a:pt x="93760" y="0"/>
                  </a:lnTo>
                  <a:lnTo>
                    <a:pt x="70788" y="4117"/>
                  </a:lnTo>
                  <a:lnTo>
                    <a:pt x="44701" y="19589"/>
                  </a:lnTo>
                  <a:lnTo>
                    <a:pt x="29487" y="32320"/>
                  </a:lnTo>
                  <a:lnTo>
                    <a:pt x="13357" y="58231"/>
                  </a:lnTo>
                  <a:lnTo>
                    <a:pt x="1168" y="88135"/>
                  </a:lnTo>
                  <a:lnTo>
                    <a:pt x="0" y="111918"/>
                  </a:lnTo>
                  <a:lnTo>
                    <a:pt x="4550" y="136916"/>
                  </a:lnTo>
                  <a:lnTo>
                    <a:pt x="14371" y="159725"/>
                  </a:lnTo>
                  <a:lnTo>
                    <a:pt x="22606" y="167211"/>
                  </a:lnTo>
                  <a:lnTo>
                    <a:pt x="44233" y="175529"/>
                  </a:lnTo>
                  <a:lnTo>
                    <a:pt x="63204" y="176106"/>
                  </a:lnTo>
                  <a:lnTo>
                    <a:pt x="88207" y="171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71909" y="3298679"/>
              <a:ext cx="85828" cy="340775"/>
            </a:xfrm>
            <a:custGeom>
              <a:avLst/>
              <a:gdLst/>
              <a:ahLst/>
              <a:cxnLst/>
              <a:rect l="0" t="0" r="0" b="0"/>
              <a:pathLst>
                <a:path w="85828" h="340775">
                  <a:moveTo>
                    <a:pt x="8277" y="91497"/>
                  </a:moveTo>
                  <a:lnTo>
                    <a:pt x="2688" y="108264"/>
                  </a:lnTo>
                  <a:lnTo>
                    <a:pt x="5960" y="162183"/>
                  </a:lnTo>
                  <a:lnTo>
                    <a:pt x="7591" y="210837"/>
                  </a:lnTo>
                  <a:lnTo>
                    <a:pt x="11262" y="272911"/>
                  </a:lnTo>
                  <a:lnTo>
                    <a:pt x="17316" y="335562"/>
                  </a:lnTo>
                  <a:lnTo>
                    <a:pt x="17812" y="340774"/>
                  </a:lnTo>
                  <a:lnTo>
                    <a:pt x="18143" y="339570"/>
                  </a:lnTo>
                  <a:lnTo>
                    <a:pt x="15490" y="315518"/>
                  </a:lnTo>
                  <a:lnTo>
                    <a:pt x="9702" y="254291"/>
                  </a:lnTo>
                  <a:lnTo>
                    <a:pt x="7389" y="191417"/>
                  </a:lnTo>
                  <a:lnTo>
                    <a:pt x="0" y="133937"/>
                  </a:lnTo>
                  <a:lnTo>
                    <a:pt x="3783" y="71934"/>
                  </a:lnTo>
                  <a:lnTo>
                    <a:pt x="16964" y="21342"/>
                  </a:lnTo>
                  <a:lnTo>
                    <a:pt x="28126" y="3385"/>
                  </a:lnTo>
                  <a:lnTo>
                    <a:pt x="35548" y="0"/>
                  </a:lnTo>
                  <a:lnTo>
                    <a:pt x="44005" y="83"/>
                  </a:lnTo>
                  <a:lnTo>
                    <a:pt x="53153" y="2479"/>
                  </a:lnTo>
                  <a:lnTo>
                    <a:pt x="60421" y="7585"/>
                  </a:lnTo>
                  <a:lnTo>
                    <a:pt x="71617" y="22617"/>
                  </a:lnTo>
                  <a:lnTo>
                    <a:pt x="84496" y="50811"/>
                  </a:lnTo>
                  <a:lnTo>
                    <a:pt x="85827" y="71075"/>
                  </a:lnTo>
                  <a:lnTo>
                    <a:pt x="84543" y="81391"/>
                  </a:lnTo>
                  <a:lnTo>
                    <a:pt x="80178" y="89439"/>
                  </a:lnTo>
                  <a:lnTo>
                    <a:pt x="65970" y="101501"/>
                  </a:lnTo>
                  <a:lnTo>
                    <a:pt x="51076" y="107641"/>
                  </a:lnTo>
                  <a:lnTo>
                    <a:pt x="29334" y="112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12391" y="3253305"/>
              <a:ext cx="39816" cy="195045"/>
            </a:xfrm>
            <a:custGeom>
              <a:avLst/>
              <a:gdLst/>
              <a:ahLst/>
              <a:cxnLst/>
              <a:rect l="0" t="0" r="0" b="0"/>
              <a:pathLst>
                <a:path w="39816" h="195045">
                  <a:moveTo>
                    <a:pt x="4666" y="84228"/>
                  </a:moveTo>
                  <a:lnTo>
                    <a:pt x="22624" y="138103"/>
                  </a:lnTo>
                  <a:lnTo>
                    <a:pt x="39815" y="189675"/>
                  </a:lnTo>
                  <a:lnTo>
                    <a:pt x="39797" y="194301"/>
                  </a:lnTo>
                  <a:lnTo>
                    <a:pt x="37445" y="195044"/>
                  </a:lnTo>
                  <a:lnTo>
                    <a:pt x="33538" y="193201"/>
                  </a:lnTo>
                  <a:lnTo>
                    <a:pt x="26076" y="178674"/>
                  </a:lnTo>
                  <a:lnTo>
                    <a:pt x="4697" y="115787"/>
                  </a:lnTo>
                  <a:lnTo>
                    <a:pt x="0" y="93575"/>
                  </a:lnTo>
                  <a:lnTo>
                    <a:pt x="9410" y="33048"/>
                  </a:lnTo>
                  <a:lnTo>
                    <a:pt x="18863" y="17418"/>
                  </a:lnTo>
                  <a:lnTo>
                    <a:pt x="362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05327" y="3284891"/>
              <a:ext cx="90715" cy="119892"/>
            </a:xfrm>
            <a:custGeom>
              <a:avLst/>
              <a:gdLst/>
              <a:ahLst/>
              <a:cxnLst/>
              <a:rect l="0" t="0" r="0" b="0"/>
              <a:pathLst>
                <a:path w="90715" h="119892">
                  <a:moveTo>
                    <a:pt x="80186" y="0"/>
                  </a:moveTo>
                  <a:lnTo>
                    <a:pt x="57829" y="0"/>
                  </a:lnTo>
                  <a:lnTo>
                    <a:pt x="40613" y="6239"/>
                  </a:lnTo>
                  <a:lnTo>
                    <a:pt x="10497" y="29309"/>
                  </a:lnTo>
                  <a:lnTo>
                    <a:pt x="2420" y="48901"/>
                  </a:lnTo>
                  <a:lnTo>
                    <a:pt x="0" y="73206"/>
                  </a:lnTo>
                  <a:lnTo>
                    <a:pt x="2823" y="99607"/>
                  </a:lnTo>
                  <a:lnTo>
                    <a:pt x="8724" y="108518"/>
                  </a:lnTo>
                  <a:lnTo>
                    <a:pt x="17336" y="114459"/>
                  </a:lnTo>
                  <a:lnTo>
                    <a:pt x="38214" y="119891"/>
                  </a:lnTo>
                  <a:lnTo>
                    <a:pt x="59192" y="118405"/>
                  </a:lnTo>
                  <a:lnTo>
                    <a:pt x="67360" y="114032"/>
                  </a:lnTo>
                  <a:lnTo>
                    <a:pt x="79555" y="99814"/>
                  </a:lnTo>
                  <a:lnTo>
                    <a:pt x="85754" y="78676"/>
                  </a:lnTo>
                  <a:lnTo>
                    <a:pt x="90714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70455" y="3266323"/>
              <a:ext cx="107662" cy="348882"/>
            </a:xfrm>
            <a:custGeom>
              <a:avLst/>
              <a:gdLst/>
              <a:ahLst/>
              <a:cxnLst/>
              <a:rect l="0" t="0" r="0" b="0"/>
              <a:pathLst>
                <a:path w="107662" h="348882">
                  <a:moveTo>
                    <a:pt x="9814" y="165967"/>
                  </a:moveTo>
                  <a:lnTo>
                    <a:pt x="18148" y="203445"/>
                  </a:lnTo>
                  <a:lnTo>
                    <a:pt x="25498" y="254868"/>
                  </a:lnTo>
                  <a:lnTo>
                    <a:pt x="32149" y="316152"/>
                  </a:lnTo>
                  <a:lnTo>
                    <a:pt x="42688" y="347337"/>
                  </a:lnTo>
                  <a:lnTo>
                    <a:pt x="41088" y="348881"/>
                  </a:lnTo>
                  <a:lnTo>
                    <a:pt x="37682" y="347571"/>
                  </a:lnTo>
                  <a:lnTo>
                    <a:pt x="30779" y="333638"/>
                  </a:lnTo>
                  <a:lnTo>
                    <a:pt x="23435" y="299485"/>
                  </a:lnTo>
                  <a:lnTo>
                    <a:pt x="15364" y="246023"/>
                  </a:lnTo>
                  <a:lnTo>
                    <a:pt x="9741" y="183167"/>
                  </a:lnTo>
                  <a:lnTo>
                    <a:pt x="1697" y="121358"/>
                  </a:lnTo>
                  <a:lnTo>
                    <a:pt x="0" y="70471"/>
                  </a:lnTo>
                  <a:lnTo>
                    <a:pt x="5016" y="12053"/>
                  </a:lnTo>
                  <a:lnTo>
                    <a:pt x="11295" y="4866"/>
                  </a:lnTo>
                  <a:lnTo>
                    <a:pt x="20160" y="1244"/>
                  </a:lnTo>
                  <a:lnTo>
                    <a:pt x="30750" y="0"/>
                  </a:lnTo>
                  <a:lnTo>
                    <a:pt x="51874" y="4856"/>
                  </a:lnTo>
                  <a:lnTo>
                    <a:pt x="71792" y="15983"/>
                  </a:lnTo>
                  <a:lnTo>
                    <a:pt x="94988" y="41978"/>
                  </a:lnTo>
                  <a:lnTo>
                    <a:pt x="105381" y="61728"/>
                  </a:lnTo>
                  <a:lnTo>
                    <a:pt x="107661" y="82204"/>
                  </a:lnTo>
                  <a:lnTo>
                    <a:pt x="106631" y="92577"/>
                  </a:lnTo>
                  <a:lnTo>
                    <a:pt x="96127" y="110343"/>
                  </a:lnTo>
                  <a:lnTo>
                    <a:pt x="88413" y="118356"/>
                  </a:lnTo>
                  <a:lnTo>
                    <a:pt x="67364" y="127259"/>
                  </a:lnTo>
                  <a:lnTo>
                    <a:pt x="30871" y="134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99380" y="3240432"/>
              <a:ext cx="110512" cy="170802"/>
            </a:xfrm>
            <a:custGeom>
              <a:avLst/>
              <a:gdLst/>
              <a:ahLst/>
              <a:cxnLst/>
              <a:rect l="0" t="0" r="0" b="0"/>
              <a:pathLst>
                <a:path w="110512" h="170802">
                  <a:moveTo>
                    <a:pt x="7231" y="76044"/>
                  </a:moveTo>
                  <a:lnTo>
                    <a:pt x="62372" y="61390"/>
                  </a:lnTo>
                  <a:lnTo>
                    <a:pt x="99608" y="51295"/>
                  </a:lnTo>
                  <a:lnTo>
                    <a:pt x="106250" y="44337"/>
                  </a:lnTo>
                  <a:lnTo>
                    <a:pt x="109509" y="35019"/>
                  </a:lnTo>
                  <a:lnTo>
                    <a:pt x="110511" y="24128"/>
                  </a:lnTo>
                  <a:lnTo>
                    <a:pt x="106500" y="15697"/>
                  </a:lnTo>
                  <a:lnTo>
                    <a:pt x="89565" y="3210"/>
                  </a:lnTo>
                  <a:lnTo>
                    <a:pt x="69560" y="0"/>
                  </a:lnTo>
                  <a:lnTo>
                    <a:pt x="28122" y="7471"/>
                  </a:lnTo>
                  <a:lnTo>
                    <a:pt x="19988" y="12781"/>
                  </a:lnTo>
                  <a:lnTo>
                    <a:pt x="7832" y="28040"/>
                  </a:lnTo>
                  <a:lnTo>
                    <a:pt x="0" y="61951"/>
                  </a:lnTo>
                  <a:lnTo>
                    <a:pt x="3269" y="96045"/>
                  </a:lnTo>
                  <a:lnTo>
                    <a:pt x="17236" y="128374"/>
                  </a:lnTo>
                  <a:lnTo>
                    <a:pt x="35854" y="146485"/>
                  </a:lnTo>
                  <a:lnTo>
                    <a:pt x="70402" y="170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664538" y="3274362"/>
              <a:ext cx="84230" cy="119400"/>
            </a:xfrm>
            <a:custGeom>
              <a:avLst/>
              <a:gdLst/>
              <a:ahLst/>
              <a:cxnLst/>
              <a:rect l="0" t="0" r="0" b="0"/>
              <a:pathLst>
                <a:path w="84230" h="119400">
                  <a:moveTo>
                    <a:pt x="0" y="31586"/>
                  </a:moveTo>
                  <a:lnTo>
                    <a:pt x="17958" y="95014"/>
                  </a:lnTo>
                  <a:lnTo>
                    <a:pt x="25859" y="119399"/>
                  </a:lnTo>
                  <a:lnTo>
                    <a:pt x="16331" y="85480"/>
                  </a:lnTo>
                  <a:lnTo>
                    <a:pt x="17837" y="53013"/>
                  </a:lnTo>
                  <a:lnTo>
                    <a:pt x="25866" y="34870"/>
                  </a:lnTo>
                  <a:lnTo>
                    <a:pt x="31281" y="26757"/>
                  </a:lnTo>
                  <a:lnTo>
                    <a:pt x="46658" y="14622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65230" y="3105906"/>
              <a:ext cx="30936" cy="326385"/>
            </a:xfrm>
            <a:custGeom>
              <a:avLst/>
              <a:gdLst/>
              <a:ahLst/>
              <a:cxnLst/>
              <a:rect l="0" t="0" r="0" b="0"/>
              <a:pathLst>
                <a:path w="30936" h="326385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10860" y="189748"/>
                  </a:lnTo>
                  <a:lnTo>
                    <a:pt x="20698" y="242226"/>
                  </a:lnTo>
                  <a:lnTo>
                    <a:pt x="27902" y="288580"/>
                  </a:lnTo>
                  <a:lnTo>
                    <a:pt x="3093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80352" y="316907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2746" y="11179"/>
                  </a:lnTo>
                  <a:lnTo>
                    <a:pt x="155154" y="13548"/>
                  </a:lnTo>
                  <a:lnTo>
                    <a:pt x="119281" y="14543"/>
                  </a:lnTo>
                  <a:lnTo>
                    <a:pt x="60347" y="197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022507" y="327436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8334" y="54145"/>
                  </a:lnTo>
                  <a:lnTo>
                    <a:pt x="9879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33036" y="3179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38321" y="3251253"/>
              <a:ext cx="115598" cy="170509"/>
            </a:xfrm>
            <a:custGeom>
              <a:avLst/>
              <a:gdLst/>
              <a:ahLst/>
              <a:cxnLst/>
              <a:rect l="0" t="0" r="0" b="0"/>
              <a:pathLst>
                <a:path w="115598" h="170509">
                  <a:moveTo>
                    <a:pt x="0" y="65223"/>
                  </a:moveTo>
                  <a:lnTo>
                    <a:pt x="42692" y="62104"/>
                  </a:lnTo>
                  <a:lnTo>
                    <a:pt x="99728" y="52161"/>
                  </a:lnTo>
                  <a:lnTo>
                    <a:pt x="113734" y="38361"/>
                  </a:lnTo>
                  <a:lnTo>
                    <a:pt x="115597" y="30937"/>
                  </a:lnTo>
                  <a:lnTo>
                    <a:pt x="114499" y="23649"/>
                  </a:lnTo>
                  <a:lnTo>
                    <a:pt x="111427" y="16450"/>
                  </a:lnTo>
                  <a:lnTo>
                    <a:pt x="98656" y="5331"/>
                  </a:lnTo>
                  <a:lnTo>
                    <a:pt x="90337" y="729"/>
                  </a:lnTo>
                  <a:lnTo>
                    <a:pt x="81282" y="0"/>
                  </a:lnTo>
                  <a:lnTo>
                    <a:pt x="61861" y="5430"/>
                  </a:lnTo>
                  <a:lnTo>
                    <a:pt x="36787" y="21641"/>
                  </a:lnTo>
                  <a:lnTo>
                    <a:pt x="14540" y="46851"/>
                  </a:lnTo>
                  <a:lnTo>
                    <a:pt x="6462" y="69536"/>
                  </a:lnTo>
                  <a:lnTo>
                    <a:pt x="4042" y="95216"/>
                  </a:lnTo>
                  <a:lnTo>
                    <a:pt x="6866" y="122227"/>
                  </a:lnTo>
                  <a:lnTo>
                    <a:pt x="11596" y="132472"/>
                  </a:lnTo>
                  <a:lnTo>
                    <a:pt x="26210" y="146974"/>
                  </a:lnTo>
                  <a:lnTo>
                    <a:pt x="63171" y="170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99672" y="3247716"/>
              <a:ext cx="121657" cy="184575"/>
            </a:xfrm>
            <a:custGeom>
              <a:avLst/>
              <a:gdLst/>
              <a:ahLst/>
              <a:cxnLst/>
              <a:rect l="0" t="0" r="0" b="0"/>
              <a:pathLst>
                <a:path w="121657" h="184575">
                  <a:moveTo>
                    <a:pt x="112390" y="5589"/>
                  </a:moveTo>
                  <a:lnTo>
                    <a:pt x="95622" y="0"/>
                  </a:lnTo>
                  <a:lnTo>
                    <a:pt x="78031" y="376"/>
                  </a:lnTo>
                  <a:lnTo>
                    <a:pt x="45278" y="10283"/>
                  </a:lnTo>
                  <a:lnTo>
                    <a:pt x="12176" y="28037"/>
                  </a:lnTo>
                  <a:lnTo>
                    <a:pt x="3467" y="34592"/>
                  </a:lnTo>
                  <a:lnTo>
                    <a:pt x="0" y="42472"/>
                  </a:lnTo>
                  <a:lnTo>
                    <a:pt x="28" y="51235"/>
                  </a:lnTo>
                  <a:lnTo>
                    <a:pt x="2387" y="60586"/>
                  </a:lnTo>
                  <a:lnTo>
                    <a:pt x="7469" y="67990"/>
                  </a:lnTo>
                  <a:lnTo>
                    <a:pt x="60704" y="103388"/>
                  </a:lnTo>
                  <a:lnTo>
                    <a:pt x="112516" y="124389"/>
                  </a:lnTo>
                  <a:lnTo>
                    <a:pt x="118323" y="130412"/>
                  </a:lnTo>
                  <a:lnTo>
                    <a:pt x="121025" y="137938"/>
                  </a:lnTo>
                  <a:lnTo>
                    <a:pt x="121656" y="146464"/>
                  </a:lnTo>
                  <a:lnTo>
                    <a:pt x="116118" y="162177"/>
                  </a:lnTo>
                  <a:lnTo>
                    <a:pt x="111366" y="169642"/>
                  </a:lnTo>
                  <a:lnTo>
                    <a:pt x="103518" y="174620"/>
                  </a:lnTo>
                  <a:lnTo>
                    <a:pt x="70117" y="181624"/>
                  </a:lnTo>
                  <a:lnTo>
                    <a:pt x="17634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76398" y="3305948"/>
              <a:ext cx="121816" cy="152921"/>
            </a:xfrm>
            <a:custGeom>
              <a:avLst/>
              <a:gdLst/>
              <a:ahLst/>
              <a:cxnLst/>
              <a:rect l="0" t="0" r="0" b="0"/>
              <a:pathLst>
                <a:path w="121816" h="152921">
                  <a:moveTo>
                    <a:pt x="93633" y="0"/>
                  </a:moveTo>
                  <a:lnTo>
                    <a:pt x="53945" y="2339"/>
                  </a:lnTo>
                  <a:lnTo>
                    <a:pt x="31540" y="11178"/>
                  </a:lnTo>
                  <a:lnTo>
                    <a:pt x="4785" y="34898"/>
                  </a:lnTo>
                  <a:lnTo>
                    <a:pt x="476" y="46662"/>
                  </a:lnTo>
                  <a:lnTo>
                    <a:pt x="0" y="88825"/>
                  </a:lnTo>
                  <a:lnTo>
                    <a:pt x="4446" y="113177"/>
                  </a:lnTo>
                  <a:lnTo>
                    <a:pt x="16560" y="132579"/>
                  </a:lnTo>
                  <a:lnTo>
                    <a:pt x="24704" y="141029"/>
                  </a:lnTo>
                  <a:lnTo>
                    <a:pt x="46229" y="150416"/>
                  </a:lnTo>
                  <a:lnTo>
                    <a:pt x="58521" y="152920"/>
                  </a:lnTo>
                  <a:lnTo>
                    <a:pt x="70225" y="151080"/>
                  </a:lnTo>
                  <a:lnTo>
                    <a:pt x="92588" y="139676"/>
                  </a:lnTo>
                  <a:lnTo>
                    <a:pt x="107986" y="122909"/>
                  </a:lnTo>
                  <a:lnTo>
                    <a:pt x="113731" y="113525"/>
                  </a:lnTo>
                  <a:lnTo>
                    <a:pt x="121815" y="72371"/>
                  </a:lnTo>
                  <a:lnTo>
                    <a:pt x="117467" y="4932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78626" y="3158549"/>
              <a:ext cx="70390" cy="294799"/>
            </a:xfrm>
            <a:custGeom>
              <a:avLst/>
              <a:gdLst/>
              <a:ahLst/>
              <a:cxnLst/>
              <a:rect l="0" t="0" r="0" b="0"/>
              <a:pathLst>
                <a:path w="70390" h="294799">
                  <a:moveTo>
                    <a:pt x="70389" y="294798"/>
                  </a:moveTo>
                  <a:lnTo>
                    <a:pt x="52430" y="231370"/>
                  </a:lnTo>
                  <a:lnTo>
                    <a:pt x="29651" y="173361"/>
                  </a:lnTo>
                  <a:lnTo>
                    <a:pt x="11693" y="112840"/>
                  </a:lnTo>
                  <a:lnTo>
                    <a:pt x="0" y="61544"/>
                  </a:lnTo>
                  <a:lnTo>
                    <a:pt x="500" y="36711"/>
                  </a:lnTo>
                  <a:lnTo>
                    <a:pt x="8522" y="17876"/>
                  </a:lnTo>
                  <a:lnTo>
                    <a:pt x="15106" y="11917"/>
                  </a:lnTo>
                  <a:lnTo>
                    <a:pt x="493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96373" y="331647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5485475" y="3790259"/>
            <a:ext cx="1968702" cy="558912"/>
            <a:chOff x="5485475" y="3790259"/>
            <a:chExt cx="1968702" cy="558912"/>
          </a:xfrm>
        </p:grpSpPr>
        <p:sp>
          <p:nvSpPr>
            <p:cNvPr id="121" name="Freeform 120"/>
            <p:cNvSpPr/>
            <p:nvPr/>
          </p:nvSpPr>
          <p:spPr>
            <a:xfrm>
              <a:off x="5485475" y="3982290"/>
              <a:ext cx="178857" cy="246716"/>
            </a:xfrm>
            <a:custGeom>
              <a:avLst/>
              <a:gdLst/>
              <a:ahLst/>
              <a:cxnLst/>
              <a:rect l="0" t="0" r="0" b="0"/>
              <a:pathLst>
                <a:path w="178857" h="246716">
                  <a:moveTo>
                    <a:pt x="10400" y="92238"/>
                  </a:moveTo>
                  <a:lnTo>
                    <a:pt x="10400" y="146383"/>
                  </a:lnTo>
                  <a:lnTo>
                    <a:pt x="10400" y="201329"/>
                  </a:lnTo>
                  <a:lnTo>
                    <a:pt x="10400" y="243235"/>
                  </a:lnTo>
                  <a:lnTo>
                    <a:pt x="9231" y="246715"/>
                  </a:lnTo>
                  <a:lnTo>
                    <a:pt x="4811" y="234984"/>
                  </a:lnTo>
                  <a:lnTo>
                    <a:pt x="522" y="174929"/>
                  </a:lnTo>
                  <a:lnTo>
                    <a:pt x="0" y="120011"/>
                  </a:lnTo>
                  <a:lnTo>
                    <a:pt x="5499" y="78110"/>
                  </a:lnTo>
                  <a:lnTo>
                    <a:pt x="10642" y="67612"/>
                  </a:lnTo>
                  <a:lnTo>
                    <a:pt x="25716" y="52827"/>
                  </a:lnTo>
                  <a:lnTo>
                    <a:pt x="33479" y="50756"/>
                  </a:lnTo>
                  <a:lnTo>
                    <a:pt x="40994" y="51716"/>
                  </a:lnTo>
                  <a:lnTo>
                    <a:pt x="48343" y="54694"/>
                  </a:lnTo>
                  <a:lnTo>
                    <a:pt x="59629" y="67363"/>
                  </a:lnTo>
                  <a:lnTo>
                    <a:pt x="76407" y="104092"/>
                  </a:lnTo>
                  <a:lnTo>
                    <a:pt x="78971" y="104820"/>
                  </a:lnTo>
                  <a:lnTo>
                    <a:pt x="92055" y="49688"/>
                  </a:lnTo>
                  <a:lnTo>
                    <a:pt x="103095" y="19579"/>
                  </a:lnTo>
                  <a:lnTo>
                    <a:pt x="114379" y="3014"/>
                  </a:lnTo>
                  <a:lnTo>
                    <a:pt x="120663" y="0"/>
                  </a:lnTo>
                  <a:lnTo>
                    <a:pt x="127193" y="330"/>
                  </a:lnTo>
                  <a:lnTo>
                    <a:pt x="133886" y="2890"/>
                  </a:lnTo>
                  <a:lnTo>
                    <a:pt x="144442" y="15093"/>
                  </a:lnTo>
                  <a:lnTo>
                    <a:pt x="164446" y="69991"/>
                  </a:lnTo>
                  <a:lnTo>
                    <a:pt x="175663" y="124282"/>
                  </a:lnTo>
                  <a:lnTo>
                    <a:pt x="177910" y="162954"/>
                  </a:lnTo>
                  <a:lnTo>
                    <a:pt x="178856" y="19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95917" y="4042943"/>
              <a:ext cx="105286" cy="166680"/>
            </a:xfrm>
            <a:custGeom>
              <a:avLst/>
              <a:gdLst/>
              <a:ahLst/>
              <a:cxnLst/>
              <a:rect l="0" t="0" r="0" b="0"/>
              <a:pathLst>
                <a:path w="105286" h="166680">
                  <a:moveTo>
                    <a:pt x="0" y="0"/>
                  </a:moveTo>
                  <a:lnTo>
                    <a:pt x="5589" y="58617"/>
                  </a:lnTo>
                  <a:lnTo>
                    <a:pt x="11892" y="112790"/>
                  </a:lnTo>
                  <a:lnTo>
                    <a:pt x="21273" y="140596"/>
                  </a:lnTo>
                  <a:lnTo>
                    <a:pt x="36361" y="159193"/>
                  </a:lnTo>
                  <a:lnTo>
                    <a:pt x="45298" y="165790"/>
                  </a:lnTo>
                  <a:lnTo>
                    <a:pt x="53595" y="166679"/>
                  </a:lnTo>
                  <a:lnTo>
                    <a:pt x="61466" y="163762"/>
                  </a:lnTo>
                  <a:lnTo>
                    <a:pt x="69053" y="158307"/>
                  </a:lnTo>
                  <a:lnTo>
                    <a:pt x="80603" y="142889"/>
                  </a:lnTo>
                  <a:lnTo>
                    <a:pt x="97550" y="104394"/>
                  </a:lnTo>
                  <a:lnTo>
                    <a:pt x="104266" y="4107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95958" y="3874487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6544"/>
                  </a:lnTo>
                  <a:lnTo>
                    <a:pt x="0" y="230904"/>
                  </a:lnTo>
                  <a:lnTo>
                    <a:pt x="0" y="28093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043357" y="3906072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4" y="156788"/>
                  </a:lnTo>
                  <a:lnTo>
                    <a:pt x="9878" y="210232"/>
                  </a:lnTo>
                  <a:lnTo>
                    <a:pt x="13456" y="253754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948601" y="3990300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14581" y="34747"/>
                  </a:lnTo>
                  <a:lnTo>
                    <a:pt x="57419" y="5564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48642" y="4074528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90" y="62093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38114" y="39692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43399" y="4021552"/>
              <a:ext cx="108431" cy="327619"/>
            </a:xfrm>
            <a:custGeom>
              <a:avLst/>
              <a:gdLst/>
              <a:ahLst/>
              <a:cxnLst/>
              <a:rect l="0" t="0" r="0" b="0"/>
              <a:pathLst>
                <a:path w="108431" h="327619">
                  <a:moveTo>
                    <a:pt x="0" y="126676"/>
                  </a:moveTo>
                  <a:lnTo>
                    <a:pt x="5588" y="185292"/>
                  </a:lnTo>
                  <a:lnTo>
                    <a:pt x="17958" y="247872"/>
                  </a:lnTo>
                  <a:lnTo>
                    <a:pt x="31667" y="310320"/>
                  </a:lnTo>
                  <a:lnTo>
                    <a:pt x="36301" y="327618"/>
                  </a:lnTo>
                  <a:lnTo>
                    <a:pt x="35899" y="327318"/>
                  </a:lnTo>
                  <a:lnTo>
                    <a:pt x="20511" y="271354"/>
                  </a:lnTo>
                  <a:lnTo>
                    <a:pt x="12500" y="217385"/>
                  </a:lnTo>
                  <a:lnTo>
                    <a:pt x="2455" y="155995"/>
                  </a:lnTo>
                  <a:lnTo>
                    <a:pt x="6074" y="101662"/>
                  </a:lnTo>
                  <a:lnTo>
                    <a:pt x="10818" y="47039"/>
                  </a:lnTo>
                  <a:lnTo>
                    <a:pt x="15726" y="23431"/>
                  </a:lnTo>
                  <a:lnTo>
                    <a:pt x="21012" y="14562"/>
                  </a:lnTo>
                  <a:lnTo>
                    <a:pt x="36245" y="1588"/>
                  </a:lnTo>
                  <a:lnTo>
                    <a:pt x="45220" y="0"/>
                  </a:lnTo>
                  <a:lnTo>
                    <a:pt x="64552" y="4475"/>
                  </a:lnTo>
                  <a:lnTo>
                    <a:pt x="89576" y="20148"/>
                  </a:lnTo>
                  <a:lnTo>
                    <a:pt x="101423" y="36046"/>
                  </a:lnTo>
                  <a:lnTo>
                    <a:pt x="106220" y="45199"/>
                  </a:lnTo>
                  <a:lnTo>
                    <a:pt x="108430" y="67847"/>
                  </a:lnTo>
                  <a:lnTo>
                    <a:pt x="104343" y="91171"/>
                  </a:lnTo>
                  <a:lnTo>
                    <a:pt x="94728" y="109336"/>
                  </a:lnTo>
                  <a:lnTo>
                    <a:pt x="79536" y="122089"/>
                  </a:lnTo>
                  <a:lnTo>
                    <a:pt x="62255" y="130486"/>
                  </a:lnTo>
                  <a:lnTo>
                    <a:pt x="31585" y="13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80269" y="3853430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17958" y="63450"/>
                  </a:lnTo>
                  <a:lnTo>
                    <a:pt x="27028" y="110957"/>
                  </a:lnTo>
                  <a:lnTo>
                    <a:pt x="30235" y="160908"/>
                  </a:lnTo>
                  <a:lnTo>
                    <a:pt x="31319" y="220301"/>
                  </a:lnTo>
                  <a:lnTo>
                    <a:pt x="31507" y="256736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85554" y="402188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61088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96083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61970" y="3958715"/>
              <a:ext cx="60456" cy="168457"/>
            </a:xfrm>
            <a:custGeom>
              <a:avLst/>
              <a:gdLst/>
              <a:ahLst/>
              <a:cxnLst/>
              <a:rect l="0" t="0" r="0" b="0"/>
              <a:pathLst>
                <a:path w="60456" h="168457">
                  <a:moveTo>
                    <a:pt x="60455" y="0"/>
                  </a:moveTo>
                  <a:lnTo>
                    <a:pt x="36408" y="9575"/>
                  </a:lnTo>
                  <a:lnTo>
                    <a:pt x="22081" y="20243"/>
                  </a:lnTo>
                  <a:lnTo>
                    <a:pt x="6450" y="44992"/>
                  </a:lnTo>
                  <a:lnTo>
                    <a:pt x="0" y="80141"/>
                  </a:lnTo>
                  <a:lnTo>
                    <a:pt x="3678" y="114603"/>
                  </a:lnTo>
                  <a:lnTo>
                    <a:pt x="12213" y="133213"/>
                  </a:lnTo>
                  <a:lnTo>
                    <a:pt x="3939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50688" y="3976999"/>
              <a:ext cx="140193" cy="139644"/>
            </a:xfrm>
            <a:custGeom>
              <a:avLst/>
              <a:gdLst/>
              <a:ahLst/>
              <a:cxnLst/>
              <a:rect l="0" t="0" r="0" b="0"/>
              <a:pathLst>
                <a:path w="140193" h="139644">
                  <a:moveTo>
                    <a:pt x="98079" y="13301"/>
                  </a:moveTo>
                  <a:lnTo>
                    <a:pt x="86900" y="2123"/>
                  </a:lnTo>
                  <a:lnTo>
                    <a:pt x="80098" y="0"/>
                  </a:lnTo>
                  <a:lnTo>
                    <a:pt x="63181" y="760"/>
                  </a:lnTo>
                  <a:lnTo>
                    <a:pt x="47083" y="8117"/>
                  </a:lnTo>
                  <a:lnTo>
                    <a:pt x="32130" y="20356"/>
                  </a:lnTo>
                  <a:lnTo>
                    <a:pt x="11728" y="46977"/>
                  </a:lnTo>
                  <a:lnTo>
                    <a:pt x="1989" y="66873"/>
                  </a:lnTo>
                  <a:lnTo>
                    <a:pt x="0" y="87414"/>
                  </a:lnTo>
                  <a:lnTo>
                    <a:pt x="4186" y="107071"/>
                  </a:lnTo>
                  <a:lnTo>
                    <a:pt x="13844" y="123607"/>
                  </a:lnTo>
                  <a:lnTo>
                    <a:pt x="19696" y="126613"/>
                  </a:lnTo>
                  <a:lnTo>
                    <a:pt x="25937" y="126277"/>
                  </a:lnTo>
                  <a:lnTo>
                    <a:pt x="32436" y="123713"/>
                  </a:lnTo>
                  <a:lnTo>
                    <a:pt x="52763" y="103337"/>
                  </a:lnTo>
                  <a:lnTo>
                    <a:pt x="60390" y="81783"/>
                  </a:lnTo>
                  <a:lnTo>
                    <a:pt x="62425" y="69485"/>
                  </a:lnTo>
                  <a:lnTo>
                    <a:pt x="64951" y="64795"/>
                  </a:lnTo>
                  <a:lnTo>
                    <a:pt x="67805" y="65177"/>
                  </a:lnTo>
                  <a:lnTo>
                    <a:pt x="124658" y="125599"/>
                  </a:lnTo>
                  <a:lnTo>
                    <a:pt x="140192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35190" y="3790259"/>
              <a:ext cx="29391" cy="315856"/>
            </a:xfrm>
            <a:custGeom>
              <a:avLst/>
              <a:gdLst/>
              <a:ahLst/>
              <a:cxnLst/>
              <a:rect l="0" t="0" r="0" b="0"/>
              <a:pathLst>
                <a:path w="29391" h="315856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9450" y="151117"/>
                  </a:lnTo>
                  <a:lnTo>
                    <a:pt x="16073" y="208552"/>
                  </a:lnTo>
                  <a:lnTo>
                    <a:pt x="21155" y="259495"/>
                  </a:lnTo>
                  <a:lnTo>
                    <a:pt x="2939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27710" y="390607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0062" y="5590"/>
                  </a:lnTo>
                  <a:lnTo>
                    <a:pt x="128678" y="9553"/>
                  </a:lnTo>
                  <a:lnTo>
                    <a:pt x="73467" y="10336"/>
                  </a:lnTo>
                  <a:lnTo>
                    <a:pt x="34636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22507" y="402188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22507" y="3948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82708" y="4011357"/>
              <a:ext cx="104898" cy="116019"/>
            </a:xfrm>
            <a:custGeom>
              <a:avLst/>
              <a:gdLst/>
              <a:ahLst/>
              <a:cxnLst/>
              <a:rect l="0" t="0" r="0" b="0"/>
              <a:pathLst>
                <a:path w="104898" h="116019">
                  <a:moveTo>
                    <a:pt x="97727" y="10529"/>
                  </a:moveTo>
                  <a:lnTo>
                    <a:pt x="80959" y="4940"/>
                  </a:lnTo>
                  <a:lnTo>
                    <a:pt x="48175" y="7053"/>
                  </a:lnTo>
                  <a:lnTo>
                    <a:pt x="28520" y="18343"/>
                  </a:lnTo>
                  <a:lnTo>
                    <a:pt x="13156" y="35059"/>
                  </a:lnTo>
                  <a:lnTo>
                    <a:pt x="2428" y="54186"/>
                  </a:lnTo>
                  <a:lnTo>
                    <a:pt x="0" y="74385"/>
                  </a:lnTo>
                  <a:lnTo>
                    <a:pt x="3990" y="93892"/>
                  </a:lnTo>
                  <a:lnTo>
                    <a:pt x="13562" y="110360"/>
                  </a:lnTo>
                  <a:lnTo>
                    <a:pt x="21730" y="114517"/>
                  </a:lnTo>
                  <a:lnTo>
                    <a:pt x="43283" y="116018"/>
                  </a:lnTo>
                  <a:lnTo>
                    <a:pt x="76136" y="104696"/>
                  </a:lnTo>
                  <a:lnTo>
                    <a:pt x="91251" y="89815"/>
                  </a:lnTo>
                  <a:lnTo>
                    <a:pt x="96919" y="80934"/>
                  </a:lnTo>
                  <a:lnTo>
                    <a:pt x="104897" y="46077"/>
                  </a:lnTo>
                  <a:lnTo>
                    <a:pt x="977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80435" y="3969244"/>
              <a:ext cx="168457" cy="147399"/>
            </a:xfrm>
            <a:custGeom>
              <a:avLst/>
              <a:gdLst/>
              <a:ahLst/>
              <a:cxnLst/>
              <a:rect l="0" t="0" r="0" b="0"/>
              <a:pathLst>
                <a:path w="168457" h="147399">
                  <a:moveTo>
                    <a:pt x="0" y="31585"/>
                  </a:moveTo>
                  <a:lnTo>
                    <a:pt x="25194" y="85460"/>
                  </a:lnTo>
                  <a:lnTo>
                    <a:pt x="45244" y="137032"/>
                  </a:lnTo>
                  <a:lnTo>
                    <a:pt x="45371" y="141657"/>
                  </a:lnTo>
                  <a:lnTo>
                    <a:pt x="43115" y="142401"/>
                  </a:lnTo>
                  <a:lnTo>
                    <a:pt x="39272" y="140557"/>
                  </a:lnTo>
                  <a:lnTo>
                    <a:pt x="35002" y="122911"/>
                  </a:lnTo>
                  <a:lnTo>
                    <a:pt x="32260" y="69512"/>
                  </a:lnTo>
                  <a:lnTo>
                    <a:pt x="37374" y="33464"/>
                  </a:lnTo>
                  <a:lnTo>
                    <a:pt x="51888" y="6145"/>
                  </a:lnTo>
                  <a:lnTo>
                    <a:pt x="59159" y="1757"/>
                  </a:lnTo>
                  <a:lnTo>
                    <a:pt x="76596" y="0"/>
                  </a:lnTo>
                  <a:lnTo>
                    <a:pt x="106143" y="11178"/>
                  </a:lnTo>
                  <a:lnTo>
                    <a:pt x="131535" y="34897"/>
                  </a:lnTo>
                  <a:lnTo>
                    <a:pt x="156763" y="92996"/>
                  </a:lnTo>
                  <a:lnTo>
                    <a:pt x="168456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54176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40801" y="496300"/>
            <a:ext cx="6232039" cy="881950"/>
            <a:chOff x="1140801" y="496300"/>
            <a:chExt cx="6232039" cy="881950"/>
          </a:xfrm>
        </p:grpSpPr>
        <p:sp>
          <p:nvSpPr>
            <p:cNvPr id="2" name="Freeform 1"/>
            <p:cNvSpPr/>
            <p:nvPr/>
          </p:nvSpPr>
          <p:spPr>
            <a:xfrm>
              <a:off x="1140801" y="610652"/>
              <a:ext cx="1025112" cy="767598"/>
            </a:xfrm>
            <a:custGeom>
              <a:avLst/>
              <a:gdLst/>
              <a:ahLst/>
              <a:cxnLst/>
              <a:rect l="0" t="0" r="0" b="0"/>
              <a:pathLst>
                <a:path w="1025112" h="767598">
                  <a:moveTo>
                    <a:pt x="522701" y="21057"/>
                  </a:moveTo>
                  <a:lnTo>
                    <a:pt x="493393" y="55955"/>
                  </a:lnTo>
                  <a:lnTo>
                    <a:pt x="462487" y="114055"/>
                  </a:lnTo>
                  <a:lnTo>
                    <a:pt x="446758" y="143759"/>
                  </a:lnTo>
                  <a:lnTo>
                    <a:pt x="413611" y="199996"/>
                  </a:lnTo>
                  <a:lnTo>
                    <a:pt x="385772" y="255231"/>
                  </a:lnTo>
                  <a:lnTo>
                    <a:pt x="352154" y="306480"/>
                  </a:lnTo>
                  <a:lnTo>
                    <a:pt x="305545" y="369138"/>
                  </a:lnTo>
                  <a:lnTo>
                    <a:pt x="254835" y="427786"/>
                  </a:lnTo>
                  <a:lnTo>
                    <a:pt x="216455" y="483891"/>
                  </a:lnTo>
                  <a:lnTo>
                    <a:pt x="175079" y="540380"/>
                  </a:lnTo>
                  <a:lnTo>
                    <a:pt x="133111" y="595429"/>
                  </a:lnTo>
                  <a:lnTo>
                    <a:pt x="79548" y="655648"/>
                  </a:lnTo>
                  <a:lnTo>
                    <a:pt x="62413" y="684036"/>
                  </a:lnTo>
                  <a:lnTo>
                    <a:pt x="107" y="743865"/>
                  </a:lnTo>
                  <a:lnTo>
                    <a:pt x="0" y="748594"/>
                  </a:lnTo>
                  <a:lnTo>
                    <a:pt x="4608" y="751747"/>
                  </a:lnTo>
                  <a:lnTo>
                    <a:pt x="12359" y="753849"/>
                  </a:lnTo>
                  <a:lnTo>
                    <a:pt x="71631" y="749165"/>
                  </a:lnTo>
                  <a:lnTo>
                    <a:pt x="132044" y="742259"/>
                  </a:lnTo>
                  <a:lnTo>
                    <a:pt x="194237" y="738035"/>
                  </a:lnTo>
                  <a:lnTo>
                    <a:pt x="250293" y="737303"/>
                  </a:lnTo>
                  <a:lnTo>
                    <a:pt x="303298" y="737087"/>
                  </a:lnTo>
                  <a:lnTo>
                    <a:pt x="350328" y="737022"/>
                  </a:lnTo>
                  <a:lnTo>
                    <a:pt x="401958" y="737003"/>
                  </a:lnTo>
                  <a:lnTo>
                    <a:pt x="460019" y="738167"/>
                  </a:lnTo>
                  <a:lnTo>
                    <a:pt x="514787" y="744232"/>
                  </a:lnTo>
                  <a:lnTo>
                    <a:pt x="569229" y="746548"/>
                  </a:lnTo>
                  <a:lnTo>
                    <a:pt x="626954" y="748404"/>
                  </a:lnTo>
                  <a:lnTo>
                    <a:pt x="675903" y="754674"/>
                  </a:lnTo>
                  <a:lnTo>
                    <a:pt x="725762" y="757051"/>
                  </a:lnTo>
                  <a:lnTo>
                    <a:pt x="785124" y="757854"/>
                  </a:lnTo>
                  <a:lnTo>
                    <a:pt x="847499" y="763602"/>
                  </a:lnTo>
                  <a:lnTo>
                    <a:pt x="907740" y="767597"/>
                  </a:lnTo>
                  <a:lnTo>
                    <a:pt x="961580" y="765267"/>
                  </a:lnTo>
                  <a:lnTo>
                    <a:pt x="1011946" y="759477"/>
                  </a:lnTo>
                  <a:lnTo>
                    <a:pt x="1019660" y="755493"/>
                  </a:lnTo>
                  <a:lnTo>
                    <a:pt x="1023633" y="749327"/>
                  </a:lnTo>
                  <a:lnTo>
                    <a:pt x="1025111" y="741707"/>
                  </a:lnTo>
                  <a:lnTo>
                    <a:pt x="1023758" y="734287"/>
                  </a:lnTo>
                  <a:lnTo>
                    <a:pt x="1010674" y="712666"/>
                  </a:lnTo>
                  <a:lnTo>
                    <a:pt x="988412" y="681280"/>
                  </a:lnTo>
                  <a:lnTo>
                    <a:pt x="953661" y="620912"/>
                  </a:lnTo>
                  <a:lnTo>
                    <a:pt x="912193" y="563201"/>
                  </a:lnTo>
                  <a:lnTo>
                    <a:pt x="877152" y="506052"/>
                  </a:lnTo>
                  <a:lnTo>
                    <a:pt x="842064" y="452816"/>
                  </a:lnTo>
                  <a:lnTo>
                    <a:pt x="803851" y="396976"/>
                  </a:lnTo>
                  <a:lnTo>
                    <a:pt x="763493" y="337890"/>
                  </a:lnTo>
                  <a:lnTo>
                    <a:pt x="728872" y="281063"/>
                  </a:lnTo>
                  <a:lnTo>
                    <a:pt x="687569" y="221987"/>
                  </a:lnTo>
                  <a:lnTo>
                    <a:pt x="662676" y="187262"/>
                  </a:lnTo>
                  <a:lnTo>
                    <a:pt x="634027" y="130509"/>
                  </a:lnTo>
                  <a:lnTo>
                    <a:pt x="593975" y="72987"/>
                  </a:lnTo>
                  <a:lnTo>
                    <a:pt x="569898" y="13976"/>
                  </a:lnTo>
                  <a:lnTo>
                    <a:pt x="5648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0010" y="86333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7" y="17376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4197" y="979150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0"/>
                  </a:moveTo>
                  <a:lnTo>
                    <a:pt x="190591" y="5589"/>
                  </a:lnTo>
                  <a:lnTo>
                    <a:pt x="139206" y="16788"/>
                  </a:lnTo>
                  <a:lnTo>
                    <a:pt x="80876" y="20214"/>
                  </a:lnTo>
                  <a:lnTo>
                    <a:pt x="24554" y="2647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81108" y="547219"/>
              <a:ext cx="677888" cy="725718"/>
            </a:xfrm>
            <a:custGeom>
              <a:avLst/>
              <a:gdLst/>
              <a:ahLst/>
              <a:cxnLst/>
              <a:rect l="0" t="0" r="0" b="0"/>
              <a:pathLst>
                <a:path w="677888" h="725718">
                  <a:moveTo>
                    <a:pt x="9026" y="21319"/>
                  </a:moveTo>
                  <a:lnTo>
                    <a:pt x="9026" y="78583"/>
                  </a:lnTo>
                  <a:lnTo>
                    <a:pt x="9026" y="131093"/>
                  </a:lnTo>
                  <a:lnTo>
                    <a:pt x="12146" y="181747"/>
                  </a:lnTo>
                  <a:lnTo>
                    <a:pt x="17359" y="228341"/>
                  </a:lnTo>
                  <a:lnTo>
                    <a:pt x="22024" y="289720"/>
                  </a:lnTo>
                  <a:lnTo>
                    <a:pt x="24575" y="347290"/>
                  </a:lnTo>
                  <a:lnTo>
                    <a:pt x="21042" y="399053"/>
                  </a:lnTo>
                  <a:lnTo>
                    <a:pt x="20216" y="441885"/>
                  </a:lnTo>
                  <a:lnTo>
                    <a:pt x="18580" y="501951"/>
                  </a:lnTo>
                  <a:lnTo>
                    <a:pt x="11260" y="561705"/>
                  </a:lnTo>
                  <a:lnTo>
                    <a:pt x="9467" y="623552"/>
                  </a:lnTo>
                  <a:lnTo>
                    <a:pt x="1878" y="680828"/>
                  </a:lnTo>
                  <a:lnTo>
                    <a:pt x="0" y="709058"/>
                  </a:lnTo>
                  <a:lnTo>
                    <a:pt x="3009" y="717288"/>
                  </a:lnTo>
                  <a:lnTo>
                    <a:pt x="8524" y="721605"/>
                  </a:lnTo>
                  <a:lnTo>
                    <a:pt x="48181" y="725717"/>
                  </a:lnTo>
                  <a:lnTo>
                    <a:pt x="103415" y="719293"/>
                  </a:lnTo>
                  <a:lnTo>
                    <a:pt x="158266" y="715947"/>
                  </a:lnTo>
                  <a:lnTo>
                    <a:pt x="212083" y="710406"/>
                  </a:lnTo>
                  <a:lnTo>
                    <a:pt x="266243" y="713963"/>
                  </a:lnTo>
                  <a:lnTo>
                    <a:pt x="325054" y="714368"/>
                  </a:lnTo>
                  <a:lnTo>
                    <a:pt x="380045" y="708768"/>
                  </a:lnTo>
                  <a:lnTo>
                    <a:pt x="433383" y="706589"/>
                  </a:lnTo>
                  <a:lnTo>
                    <a:pt x="485062" y="707113"/>
                  </a:lnTo>
                  <a:lnTo>
                    <a:pt x="545038" y="714059"/>
                  </a:lnTo>
                  <a:lnTo>
                    <a:pt x="601945" y="715777"/>
                  </a:lnTo>
                  <a:lnTo>
                    <a:pt x="638601" y="710486"/>
                  </a:lnTo>
                  <a:lnTo>
                    <a:pt x="666100" y="695920"/>
                  </a:lnTo>
                  <a:lnTo>
                    <a:pt x="671683" y="687472"/>
                  </a:lnTo>
                  <a:lnTo>
                    <a:pt x="677887" y="665608"/>
                  </a:lnTo>
                  <a:lnTo>
                    <a:pt x="673464" y="606208"/>
                  </a:lnTo>
                  <a:lnTo>
                    <a:pt x="664445" y="545081"/>
                  </a:lnTo>
                  <a:lnTo>
                    <a:pt x="656728" y="482617"/>
                  </a:lnTo>
                  <a:lnTo>
                    <a:pt x="647294" y="433821"/>
                  </a:lnTo>
                  <a:lnTo>
                    <a:pt x="642679" y="382318"/>
                  </a:lnTo>
                  <a:lnTo>
                    <a:pt x="632715" y="319749"/>
                  </a:lnTo>
                  <a:lnTo>
                    <a:pt x="624062" y="270660"/>
                  </a:lnTo>
                  <a:lnTo>
                    <a:pt x="617425" y="214678"/>
                  </a:lnTo>
                  <a:lnTo>
                    <a:pt x="610785" y="163889"/>
                  </a:lnTo>
                  <a:lnTo>
                    <a:pt x="609473" y="107626"/>
                  </a:lnTo>
                  <a:lnTo>
                    <a:pt x="609214" y="44520"/>
                  </a:lnTo>
                  <a:lnTo>
                    <a:pt x="609193" y="29768"/>
                  </a:lnTo>
                  <a:lnTo>
                    <a:pt x="605670" y="18763"/>
                  </a:lnTo>
                  <a:lnTo>
                    <a:pt x="592395" y="3415"/>
                  </a:lnTo>
                  <a:lnTo>
                    <a:pt x="583942" y="25"/>
                  </a:lnTo>
                  <a:lnTo>
                    <a:pt x="523726" y="0"/>
                  </a:lnTo>
                  <a:lnTo>
                    <a:pt x="465718" y="7446"/>
                  </a:lnTo>
                  <a:lnTo>
                    <a:pt x="406080" y="10130"/>
                  </a:lnTo>
                  <a:lnTo>
                    <a:pt x="343910" y="10660"/>
                  </a:lnTo>
                  <a:lnTo>
                    <a:pt x="286569" y="10765"/>
                  </a:lnTo>
                  <a:lnTo>
                    <a:pt x="227063" y="10786"/>
                  </a:lnTo>
                  <a:lnTo>
                    <a:pt x="164919" y="10790"/>
                  </a:lnTo>
                  <a:lnTo>
                    <a:pt x="103858" y="10791"/>
                  </a:lnTo>
                  <a:lnTo>
                    <a:pt x="72197" y="10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21969" y="831751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10528"/>
                  </a:moveTo>
                  <a:lnTo>
                    <a:pt x="181844" y="3293"/>
                  </a:lnTo>
                  <a:lnTo>
                    <a:pt x="130308" y="976"/>
                  </a:lnTo>
                  <a:lnTo>
                    <a:pt x="67206" y="289"/>
                  </a:lnTo>
                  <a:lnTo>
                    <a:pt x="1466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90383" y="905450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7991" y="11453"/>
                  </a:lnTo>
                  <a:lnTo>
                    <a:pt x="98051" y="18212"/>
                  </a:lnTo>
                  <a:lnTo>
                    <a:pt x="34575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01036" y="516556"/>
              <a:ext cx="697697" cy="725806"/>
            </a:xfrm>
            <a:custGeom>
              <a:avLst/>
              <a:gdLst/>
              <a:ahLst/>
              <a:cxnLst/>
              <a:rect l="0" t="0" r="0" b="0"/>
              <a:pathLst>
                <a:path w="697697" h="725806">
                  <a:moveTo>
                    <a:pt x="42114" y="41454"/>
                  </a:moveTo>
                  <a:lnTo>
                    <a:pt x="25326" y="104904"/>
                  </a:lnTo>
                  <a:lnTo>
                    <a:pt x="22322" y="153581"/>
                  </a:lnTo>
                  <a:lnTo>
                    <a:pt x="21432" y="209597"/>
                  </a:lnTo>
                  <a:lnTo>
                    <a:pt x="21168" y="260380"/>
                  </a:lnTo>
                  <a:lnTo>
                    <a:pt x="21090" y="322220"/>
                  </a:lnTo>
                  <a:lnTo>
                    <a:pt x="24183" y="383696"/>
                  </a:lnTo>
                  <a:lnTo>
                    <a:pt x="30123" y="435571"/>
                  </a:lnTo>
                  <a:lnTo>
                    <a:pt x="31297" y="493217"/>
                  </a:lnTo>
                  <a:lnTo>
                    <a:pt x="30330" y="549656"/>
                  </a:lnTo>
                  <a:lnTo>
                    <a:pt x="24325" y="608493"/>
                  </a:lnTo>
                  <a:lnTo>
                    <a:pt x="18583" y="671481"/>
                  </a:lnTo>
                  <a:lnTo>
                    <a:pt x="15898" y="686080"/>
                  </a:lnTo>
                  <a:lnTo>
                    <a:pt x="18787" y="696982"/>
                  </a:lnTo>
                  <a:lnTo>
                    <a:pt x="25393" y="705420"/>
                  </a:lnTo>
                  <a:lnTo>
                    <a:pt x="34476" y="712216"/>
                  </a:lnTo>
                  <a:lnTo>
                    <a:pt x="57047" y="719766"/>
                  </a:lnTo>
                  <a:lnTo>
                    <a:pt x="109664" y="724613"/>
                  </a:lnTo>
                  <a:lnTo>
                    <a:pt x="156755" y="725453"/>
                  </a:lnTo>
                  <a:lnTo>
                    <a:pt x="207753" y="720112"/>
                  </a:lnTo>
                  <a:lnTo>
                    <a:pt x="259908" y="716710"/>
                  </a:lnTo>
                  <a:lnTo>
                    <a:pt x="312406" y="721291"/>
                  </a:lnTo>
                  <a:lnTo>
                    <a:pt x="365006" y="724469"/>
                  </a:lnTo>
                  <a:lnTo>
                    <a:pt x="417636" y="725410"/>
                  </a:lnTo>
                  <a:lnTo>
                    <a:pt x="470274" y="725689"/>
                  </a:lnTo>
                  <a:lnTo>
                    <a:pt x="532058" y="725783"/>
                  </a:lnTo>
                  <a:lnTo>
                    <a:pt x="589322" y="725802"/>
                  </a:lnTo>
                  <a:lnTo>
                    <a:pt x="645694" y="725805"/>
                  </a:lnTo>
                  <a:lnTo>
                    <a:pt x="667561" y="719567"/>
                  </a:lnTo>
                  <a:lnTo>
                    <a:pt x="676668" y="714628"/>
                  </a:lnTo>
                  <a:lnTo>
                    <a:pt x="689906" y="699781"/>
                  </a:lnTo>
                  <a:lnTo>
                    <a:pt x="695074" y="690909"/>
                  </a:lnTo>
                  <a:lnTo>
                    <a:pt x="697696" y="671692"/>
                  </a:lnTo>
                  <a:lnTo>
                    <a:pt x="688016" y="619158"/>
                  </a:lnTo>
                  <a:lnTo>
                    <a:pt x="681957" y="563797"/>
                  </a:lnTo>
                  <a:lnTo>
                    <a:pt x="673114" y="514027"/>
                  </a:lnTo>
                  <a:lnTo>
                    <a:pt x="666204" y="462235"/>
                  </a:lnTo>
                  <a:lnTo>
                    <a:pt x="658280" y="403511"/>
                  </a:lnTo>
                  <a:lnTo>
                    <a:pt x="652686" y="341305"/>
                  </a:lnTo>
                  <a:lnTo>
                    <a:pt x="645854" y="290046"/>
                  </a:lnTo>
                  <a:lnTo>
                    <a:pt x="643310" y="237813"/>
                  </a:lnTo>
                  <a:lnTo>
                    <a:pt x="642556" y="186462"/>
                  </a:lnTo>
                  <a:lnTo>
                    <a:pt x="642301" y="126596"/>
                  </a:lnTo>
                  <a:lnTo>
                    <a:pt x="647840" y="69710"/>
                  </a:lnTo>
                  <a:lnTo>
                    <a:pt x="651307" y="27469"/>
                  </a:lnTo>
                  <a:lnTo>
                    <a:pt x="648284" y="16923"/>
                  </a:lnTo>
                  <a:lnTo>
                    <a:pt x="642759" y="8722"/>
                  </a:lnTo>
                  <a:lnTo>
                    <a:pt x="635567" y="2085"/>
                  </a:lnTo>
                  <a:lnTo>
                    <a:pt x="627262" y="0"/>
                  </a:lnTo>
                  <a:lnTo>
                    <a:pt x="567303" y="13696"/>
                  </a:lnTo>
                  <a:lnTo>
                    <a:pt x="509326" y="26309"/>
                  </a:lnTo>
                  <a:lnTo>
                    <a:pt x="455934" y="33133"/>
                  </a:lnTo>
                  <a:lnTo>
                    <a:pt x="394478" y="39810"/>
                  </a:lnTo>
                  <a:lnTo>
                    <a:pt x="340840" y="40967"/>
                  </a:lnTo>
                  <a:lnTo>
                    <a:pt x="287903" y="41310"/>
                  </a:lnTo>
                  <a:lnTo>
                    <a:pt x="235173" y="41411"/>
                  </a:lnTo>
                  <a:lnTo>
                    <a:pt x="182505" y="41441"/>
                  </a:lnTo>
                  <a:lnTo>
                    <a:pt x="129855" y="41450"/>
                  </a:lnTo>
                  <a:lnTo>
                    <a:pt x="68068" y="41453"/>
                  </a:lnTo>
                  <a:lnTo>
                    <a:pt x="20161" y="41454"/>
                  </a:lnTo>
                  <a:lnTo>
                    <a:pt x="0" y="41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185167" y="758051"/>
              <a:ext cx="16119" cy="221100"/>
            </a:xfrm>
            <a:custGeom>
              <a:avLst/>
              <a:gdLst/>
              <a:ahLst/>
              <a:cxnLst/>
              <a:rect l="0" t="0" r="0" b="0"/>
              <a:pathLst>
                <a:path w="16119" h="2211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12764" y="191912"/>
                  </a:lnTo>
                  <a:lnTo>
                    <a:pt x="16118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53886" y="873865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5948" y="0"/>
                  </a:lnTo>
                  <a:lnTo>
                    <a:pt x="156558" y="0"/>
                  </a:lnTo>
                  <a:lnTo>
                    <a:pt x="107998" y="3119"/>
                  </a:lnTo>
                  <a:lnTo>
                    <a:pt x="4966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27710" y="496300"/>
              <a:ext cx="645130" cy="703414"/>
            </a:xfrm>
            <a:custGeom>
              <a:avLst/>
              <a:gdLst/>
              <a:ahLst/>
              <a:cxnLst/>
              <a:rect l="0" t="0" r="0" b="0"/>
              <a:pathLst>
                <a:path w="645130" h="703414">
                  <a:moveTo>
                    <a:pt x="10528" y="640777"/>
                  </a:moveTo>
                  <a:lnTo>
                    <a:pt x="34247" y="596815"/>
                  </a:lnTo>
                  <a:lnTo>
                    <a:pt x="52531" y="534325"/>
                  </a:lnTo>
                  <a:lnTo>
                    <a:pt x="71345" y="471214"/>
                  </a:lnTo>
                  <a:lnTo>
                    <a:pt x="87949" y="421950"/>
                  </a:lnTo>
                  <a:lnTo>
                    <a:pt x="100798" y="361210"/>
                  </a:lnTo>
                  <a:lnTo>
                    <a:pt x="115621" y="306874"/>
                  </a:lnTo>
                  <a:lnTo>
                    <a:pt x="133335" y="248110"/>
                  </a:lnTo>
                  <a:lnTo>
                    <a:pt x="143882" y="195708"/>
                  </a:lnTo>
                  <a:lnTo>
                    <a:pt x="154416" y="144957"/>
                  </a:lnTo>
                  <a:lnTo>
                    <a:pt x="168455" y="92062"/>
                  </a:lnTo>
                  <a:lnTo>
                    <a:pt x="186002" y="31348"/>
                  </a:lnTo>
                  <a:lnTo>
                    <a:pt x="193021" y="9611"/>
                  </a:lnTo>
                  <a:lnTo>
                    <a:pt x="198871" y="3581"/>
                  </a:lnTo>
                  <a:lnTo>
                    <a:pt x="206280" y="730"/>
                  </a:lnTo>
                  <a:lnTo>
                    <a:pt x="214729" y="0"/>
                  </a:lnTo>
                  <a:lnTo>
                    <a:pt x="222701" y="4192"/>
                  </a:lnTo>
                  <a:lnTo>
                    <a:pt x="245100" y="32449"/>
                  </a:lnTo>
                  <a:lnTo>
                    <a:pt x="273629" y="87039"/>
                  </a:lnTo>
                  <a:lnTo>
                    <a:pt x="307651" y="147020"/>
                  </a:lnTo>
                  <a:lnTo>
                    <a:pt x="340226" y="201968"/>
                  </a:lnTo>
                  <a:lnTo>
                    <a:pt x="376614" y="264145"/>
                  </a:lnTo>
                  <a:lnTo>
                    <a:pt x="391959" y="290926"/>
                  </a:lnTo>
                  <a:lnTo>
                    <a:pt x="428760" y="346692"/>
                  </a:lnTo>
                  <a:lnTo>
                    <a:pt x="458408" y="401055"/>
                  </a:lnTo>
                  <a:lnTo>
                    <a:pt x="495962" y="460540"/>
                  </a:lnTo>
                  <a:lnTo>
                    <a:pt x="539224" y="517347"/>
                  </a:lnTo>
                  <a:lnTo>
                    <a:pt x="582468" y="580076"/>
                  </a:lnTo>
                  <a:lnTo>
                    <a:pt x="628583" y="643117"/>
                  </a:lnTo>
                  <a:lnTo>
                    <a:pt x="645129" y="683353"/>
                  </a:lnTo>
                  <a:lnTo>
                    <a:pt x="642995" y="690218"/>
                  </a:lnTo>
                  <a:lnTo>
                    <a:pt x="636893" y="694795"/>
                  </a:lnTo>
                  <a:lnTo>
                    <a:pt x="605950" y="701236"/>
                  </a:lnTo>
                  <a:lnTo>
                    <a:pt x="553571" y="703413"/>
                  </a:lnTo>
                  <a:lnTo>
                    <a:pt x="490930" y="696607"/>
                  </a:lnTo>
                  <a:lnTo>
                    <a:pt x="429163" y="690930"/>
                  </a:lnTo>
                  <a:lnTo>
                    <a:pt x="366572" y="684479"/>
                  </a:lnTo>
                  <a:lnTo>
                    <a:pt x="317754" y="677773"/>
                  </a:lnTo>
                  <a:lnTo>
                    <a:pt x="256092" y="672262"/>
                  </a:lnTo>
                  <a:lnTo>
                    <a:pt x="207160" y="665444"/>
                  </a:lnTo>
                  <a:lnTo>
                    <a:pt x="144992" y="662547"/>
                  </a:lnTo>
                  <a:lnTo>
                    <a:pt x="82323" y="656386"/>
                  </a:lnTo>
                  <a:lnTo>
                    <a:pt x="22327" y="652309"/>
                  </a:lnTo>
                  <a:lnTo>
                    <a:pt x="0" y="651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60538" y="2361085"/>
            <a:ext cx="6767339" cy="829050"/>
            <a:chOff x="760538" y="2361085"/>
            <a:chExt cx="6767339" cy="829050"/>
          </a:xfrm>
        </p:grpSpPr>
        <p:sp>
          <p:nvSpPr>
            <p:cNvPr id="13" name="Freeform 12"/>
            <p:cNvSpPr/>
            <p:nvPr/>
          </p:nvSpPr>
          <p:spPr>
            <a:xfrm>
              <a:off x="760538" y="2361085"/>
              <a:ext cx="418654" cy="688200"/>
            </a:xfrm>
            <a:custGeom>
              <a:avLst/>
              <a:gdLst/>
              <a:ahLst/>
              <a:cxnLst/>
              <a:rect l="0" t="0" r="0" b="0"/>
              <a:pathLst>
                <a:path w="418654" h="688200">
                  <a:moveTo>
                    <a:pt x="418653" y="81526"/>
                  </a:moveTo>
                  <a:lnTo>
                    <a:pt x="369155" y="21933"/>
                  </a:lnTo>
                  <a:lnTo>
                    <a:pt x="337177" y="6417"/>
                  </a:lnTo>
                  <a:lnTo>
                    <a:pt x="298066" y="0"/>
                  </a:lnTo>
                  <a:lnTo>
                    <a:pt x="237307" y="9107"/>
                  </a:lnTo>
                  <a:lnTo>
                    <a:pt x="210543" y="17754"/>
                  </a:lnTo>
                  <a:lnTo>
                    <a:pt x="155233" y="51902"/>
                  </a:lnTo>
                  <a:lnTo>
                    <a:pt x="102034" y="95606"/>
                  </a:lnTo>
                  <a:lnTo>
                    <a:pt x="74875" y="134870"/>
                  </a:lnTo>
                  <a:lnTo>
                    <a:pt x="47358" y="197401"/>
                  </a:lnTo>
                  <a:lnTo>
                    <a:pt x="27116" y="239466"/>
                  </a:lnTo>
                  <a:lnTo>
                    <a:pt x="15513" y="287810"/>
                  </a:lnTo>
                  <a:lnTo>
                    <a:pt x="10256" y="335410"/>
                  </a:lnTo>
                  <a:lnTo>
                    <a:pt x="3109" y="395917"/>
                  </a:lnTo>
                  <a:lnTo>
                    <a:pt x="0" y="438844"/>
                  </a:lnTo>
                  <a:lnTo>
                    <a:pt x="1370" y="493115"/>
                  </a:lnTo>
                  <a:lnTo>
                    <a:pt x="15569" y="554051"/>
                  </a:lnTo>
                  <a:lnTo>
                    <a:pt x="37332" y="617199"/>
                  </a:lnTo>
                  <a:lnTo>
                    <a:pt x="68325" y="656453"/>
                  </a:lnTo>
                  <a:lnTo>
                    <a:pt x="94534" y="677954"/>
                  </a:lnTo>
                  <a:lnTo>
                    <a:pt x="117453" y="685857"/>
                  </a:lnTo>
                  <a:lnTo>
                    <a:pt x="143236" y="688199"/>
                  </a:lnTo>
                  <a:lnTo>
                    <a:pt x="197917" y="680171"/>
                  </a:lnTo>
                  <a:lnTo>
                    <a:pt x="257047" y="665078"/>
                  </a:lnTo>
                  <a:lnTo>
                    <a:pt x="281783" y="660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60870" y="2758466"/>
              <a:ext cx="216872" cy="259123"/>
            </a:xfrm>
            <a:custGeom>
              <a:avLst/>
              <a:gdLst/>
              <a:ahLst/>
              <a:cxnLst/>
              <a:rect l="0" t="0" r="0" b="0"/>
              <a:pathLst>
                <a:path w="216872" h="259123">
                  <a:moveTo>
                    <a:pt x="113078" y="10528"/>
                  </a:moveTo>
                  <a:lnTo>
                    <a:pt x="69115" y="30772"/>
                  </a:lnTo>
                  <a:lnTo>
                    <a:pt x="22285" y="94146"/>
                  </a:lnTo>
                  <a:lnTo>
                    <a:pt x="6497" y="126161"/>
                  </a:lnTo>
                  <a:lnTo>
                    <a:pt x="0" y="163463"/>
                  </a:lnTo>
                  <a:lnTo>
                    <a:pt x="3664" y="198562"/>
                  </a:lnTo>
                  <a:lnTo>
                    <a:pt x="15316" y="217321"/>
                  </a:lnTo>
                  <a:lnTo>
                    <a:pt x="45804" y="248428"/>
                  </a:lnTo>
                  <a:lnTo>
                    <a:pt x="66411" y="256642"/>
                  </a:lnTo>
                  <a:lnTo>
                    <a:pt x="91167" y="259122"/>
                  </a:lnTo>
                  <a:lnTo>
                    <a:pt x="130242" y="252772"/>
                  </a:lnTo>
                  <a:lnTo>
                    <a:pt x="164567" y="235422"/>
                  </a:lnTo>
                  <a:lnTo>
                    <a:pt x="186265" y="218106"/>
                  </a:lnTo>
                  <a:lnTo>
                    <a:pt x="201367" y="195592"/>
                  </a:lnTo>
                  <a:lnTo>
                    <a:pt x="210809" y="168818"/>
                  </a:lnTo>
                  <a:lnTo>
                    <a:pt x="216871" y="107090"/>
                  </a:lnTo>
                  <a:lnTo>
                    <a:pt x="215360" y="79181"/>
                  </a:lnTo>
                  <a:lnTo>
                    <a:pt x="206890" y="55079"/>
                  </a:lnTo>
                  <a:lnTo>
                    <a:pt x="192207" y="35788"/>
                  </a:lnTo>
                  <a:lnTo>
                    <a:pt x="1551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63461" y="2810453"/>
              <a:ext cx="242156" cy="179641"/>
            </a:xfrm>
            <a:custGeom>
              <a:avLst/>
              <a:gdLst/>
              <a:ahLst/>
              <a:cxnLst/>
              <a:rect l="0" t="0" r="0" b="0"/>
              <a:pathLst>
                <a:path w="242156" h="179641">
                  <a:moveTo>
                    <a:pt x="0" y="74355"/>
                  </a:moveTo>
                  <a:lnTo>
                    <a:pt x="14654" y="129496"/>
                  </a:lnTo>
                  <a:lnTo>
                    <a:pt x="19792" y="177100"/>
                  </a:lnTo>
                  <a:lnTo>
                    <a:pt x="20213" y="175607"/>
                  </a:lnTo>
                  <a:lnTo>
                    <a:pt x="28181" y="126033"/>
                  </a:lnTo>
                  <a:lnTo>
                    <a:pt x="34032" y="68489"/>
                  </a:lnTo>
                  <a:lnTo>
                    <a:pt x="40862" y="46011"/>
                  </a:lnTo>
                  <a:lnTo>
                    <a:pt x="51696" y="28223"/>
                  </a:lnTo>
                  <a:lnTo>
                    <a:pt x="57860" y="24883"/>
                  </a:lnTo>
                  <a:lnTo>
                    <a:pt x="64310" y="24996"/>
                  </a:lnTo>
                  <a:lnTo>
                    <a:pt x="70949" y="27411"/>
                  </a:lnTo>
                  <a:lnTo>
                    <a:pt x="75375" y="33700"/>
                  </a:lnTo>
                  <a:lnTo>
                    <a:pt x="94240" y="84844"/>
                  </a:lnTo>
                  <a:lnTo>
                    <a:pt x="99092" y="87197"/>
                  </a:lnTo>
                  <a:lnTo>
                    <a:pt x="103496" y="84086"/>
                  </a:lnTo>
                  <a:lnTo>
                    <a:pt x="135336" y="26639"/>
                  </a:lnTo>
                  <a:lnTo>
                    <a:pt x="155003" y="4585"/>
                  </a:lnTo>
                  <a:lnTo>
                    <a:pt x="162997" y="935"/>
                  </a:lnTo>
                  <a:lnTo>
                    <a:pt x="181237" y="0"/>
                  </a:lnTo>
                  <a:lnTo>
                    <a:pt x="188675" y="3728"/>
                  </a:lnTo>
                  <a:lnTo>
                    <a:pt x="200059" y="17229"/>
                  </a:lnTo>
                  <a:lnTo>
                    <a:pt x="224301" y="80475"/>
                  </a:lnTo>
                  <a:lnTo>
                    <a:pt x="238995" y="140065"/>
                  </a:lnTo>
                  <a:lnTo>
                    <a:pt x="242155" y="179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79316" y="2810925"/>
              <a:ext cx="221099" cy="189697"/>
            </a:xfrm>
            <a:custGeom>
              <a:avLst/>
              <a:gdLst/>
              <a:ahLst/>
              <a:cxnLst/>
              <a:rect l="0" t="0" r="0" b="0"/>
              <a:pathLst>
                <a:path w="221099" h="189697">
                  <a:moveTo>
                    <a:pt x="0" y="63354"/>
                  </a:moveTo>
                  <a:lnTo>
                    <a:pt x="3119" y="120619"/>
                  </a:lnTo>
                  <a:lnTo>
                    <a:pt x="14654" y="181511"/>
                  </a:lnTo>
                  <a:lnTo>
                    <a:pt x="15618" y="187749"/>
                  </a:lnTo>
                  <a:lnTo>
                    <a:pt x="15091" y="188398"/>
                  </a:lnTo>
                  <a:lnTo>
                    <a:pt x="13570" y="185321"/>
                  </a:lnTo>
                  <a:lnTo>
                    <a:pt x="10929" y="134167"/>
                  </a:lnTo>
                  <a:lnTo>
                    <a:pt x="10607" y="80332"/>
                  </a:lnTo>
                  <a:lnTo>
                    <a:pt x="16803" y="58812"/>
                  </a:lnTo>
                  <a:lnTo>
                    <a:pt x="34254" y="20343"/>
                  </a:lnTo>
                  <a:lnTo>
                    <a:pt x="39214" y="15963"/>
                  </a:lnTo>
                  <a:lnTo>
                    <a:pt x="44860" y="15382"/>
                  </a:lnTo>
                  <a:lnTo>
                    <a:pt x="50963" y="17335"/>
                  </a:lnTo>
                  <a:lnTo>
                    <a:pt x="56202" y="23316"/>
                  </a:lnTo>
                  <a:lnTo>
                    <a:pt x="87650" y="84440"/>
                  </a:lnTo>
                  <a:lnTo>
                    <a:pt x="96667" y="105481"/>
                  </a:lnTo>
                  <a:lnTo>
                    <a:pt x="99540" y="106647"/>
                  </a:lnTo>
                  <a:lnTo>
                    <a:pt x="110117" y="62585"/>
                  </a:lnTo>
                  <a:lnTo>
                    <a:pt x="110162" y="41956"/>
                  </a:lnTo>
                  <a:lnTo>
                    <a:pt x="108536" y="31541"/>
                  </a:lnTo>
                  <a:lnTo>
                    <a:pt x="112969" y="13730"/>
                  </a:lnTo>
                  <a:lnTo>
                    <a:pt x="117426" y="5705"/>
                  </a:lnTo>
                  <a:lnTo>
                    <a:pt x="123908" y="1525"/>
                  </a:lnTo>
                  <a:lnTo>
                    <a:pt x="140468" y="0"/>
                  </a:lnTo>
                  <a:lnTo>
                    <a:pt x="156406" y="6341"/>
                  </a:lnTo>
                  <a:lnTo>
                    <a:pt x="163932" y="11307"/>
                  </a:lnTo>
                  <a:lnTo>
                    <a:pt x="175414" y="26184"/>
                  </a:lnTo>
                  <a:lnTo>
                    <a:pt x="196062" y="81770"/>
                  </a:lnTo>
                  <a:lnTo>
                    <a:pt x="214017" y="142295"/>
                  </a:lnTo>
                  <a:lnTo>
                    <a:pt x="221098" y="18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55387" y="2832165"/>
              <a:ext cx="163851" cy="212982"/>
            </a:xfrm>
            <a:custGeom>
              <a:avLst/>
              <a:gdLst/>
              <a:ahLst/>
              <a:cxnLst/>
              <a:rect l="0" t="0" r="0" b="0"/>
              <a:pathLst>
                <a:path w="163851" h="212982">
                  <a:moveTo>
                    <a:pt x="29255" y="10529"/>
                  </a:moveTo>
                  <a:lnTo>
                    <a:pt x="13614" y="28510"/>
                  </a:lnTo>
                  <a:lnTo>
                    <a:pt x="5536" y="45426"/>
                  </a:lnTo>
                  <a:lnTo>
                    <a:pt x="0" y="85859"/>
                  </a:lnTo>
                  <a:lnTo>
                    <a:pt x="3949" y="123706"/>
                  </a:lnTo>
                  <a:lnTo>
                    <a:pt x="27425" y="178638"/>
                  </a:lnTo>
                  <a:lnTo>
                    <a:pt x="31544" y="189282"/>
                  </a:lnTo>
                  <a:lnTo>
                    <a:pt x="45480" y="204228"/>
                  </a:lnTo>
                  <a:lnTo>
                    <a:pt x="54110" y="209852"/>
                  </a:lnTo>
                  <a:lnTo>
                    <a:pt x="73057" y="212981"/>
                  </a:lnTo>
                  <a:lnTo>
                    <a:pt x="83023" y="212177"/>
                  </a:lnTo>
                  <a:lnTo>
                    <a:pt x="100335" y="205045"/>
                  </a:lnTo>
                  <a:lnTo>
                    <a:pt x="115828" y="192907"/>
                  </a:lnTo>
                  <a:lnTo>
                    <a:pt x="136535" y="166342"/>
                  </a:lnTo>
                  <a:lnTo>
                    <a:pt x="158445" y="115536"/>
                  </a:lnTo>
                  <a:lnTo>
                    <a:pt x="163850" y="78557"/>
                  </a:lnTo>
                  <a:lnTo>
                    <a:pt x="157493" y="19603"/>
                  </a:lnTo>
                  <a:lnTo>
                    <a:pt x="1555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84795" y="2495253"/>
              <a:ext cx="20947" cy="505369"/>
            </a:xfrm>
            <a:custGeom>
              <a:avLst/>
              <a:gdLst/>
              <a:ahLst/>
              <a:cxnLst/>
              <a:rect l="0" t="0" r="0" b="0"/>
              <a:pathLst>
                <a:path w="20947" h="505369">
                  <a:moveTo>
                    <a:pt x="20946" y="0"/>
                  </a:moveTo>
                  <a:lnTo>
                    <a:pt x="4157" y="63451"/>
                  </a:lnTo>
                  <a:lnTo>
                    <a:pt x="1153" y="112127"/>
                  </a:lnTo>
                  <a:lnTo>
                    <a:pt x="263" y="168144"/>
                  </a:lnTo>
                  <a:lnTo>
                    <a:pt x="0" y="218927"/>
                  </a:lnTo>
                  <a:lnTo>
                    <a:pt x="1091" y="280767"/>
                  </a:lnTo>
                  <a:lnTo>
                    <a:pt x="5964" y="330285"/>
                  </a:lnTo>
                  <a:lnTo>
                    <a:pt x="1435" y="388939"/>
                  </a:lnTo>
                  <a:lnTo>
                    <a:pt x="3466" y="428367"/>
                  </a:lnTo>
                  <a:lnTo>
                    <a:pt x="16737" y="487603"/>
                  </a:lnTo>
                  <a:lnTo>
                    <a:pt x="2094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68870" y="2684766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4053" y="17959"/>
                  </a:lnTo>
                  <a:lnTo>
                    <a:pt x="46891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97154" y="2775996"/>
              <a:ext cx="203386" cy="173641"/>
            </a:xfrm>
            <a:custGeom>
              <a:avLst/>
              <a:gdLst/>
              <a:ahLst/>
              <a:cxnLst/>
              <a:rect l="0" t="0" r="0" b="0"/>
              <a:pathLst>
                <a:path w="203386" h="173641">
                  <a:moveTo>
                    <a:pt x="171799" y="45641"/>
                  </a:moveTo>
                  <a:lnTo>
                    <a:pt x="134713" y="10894"/>
                  </a:lnTo>
                  <a:lnTo>
                    <a:pt x="116712" y="1732"/>
                  </a:lnTo>
                  <a:lnTo>
                    <a:pt x="97013" y="0"/>
                  </a:lnTo>
                  <a:lnTo>
                    <a:pt x="77730" y="4299"/>
                  </a:lnTo>
                  <a:lnTo>
                    <a:pt x="61360" y="14009"/>
                  </a:lnTo>
                  <a:lnTo>
                    <a:pt x="17545" y="62029"/>
                  </a:lnTo>
                  <a:lnTo>
                    <a:pt x="1962" y="95080"/>
                  </a:lnTo>
                  <a:lnTo>
                    <a:pt x="0" y="117917"/>
                  </a:lnTo>
                  <a:lnTo>
                    <a:pt x="4197" y="138595"/>
                  </a:lnTo>
                  <a:lnTo>
                    <a:pt x="13861" y="155584"/>
                  </a:lnTo>
                  <a:lnTo>
                    <a:pt x="29075" y="167814"/>
                  </a:lnTo>
                  <a:lnTo>
                    <a:pt x="38045" y="172713"/>
                  </a:lnTo>
                  <a:lnTo>
                    <a:pt x="46365" y="173640"/>
                  </a:lnTo>
                  <a:lnTo>
                    <a:pt x="61848" y="168430"/>
                  </a:lnTo>
                  <a:lnTo>
                    <a:pt x="83719" y="146754"/>
                  </a:lnTo>
                  <a:lnTo>
                    <a:pt x="111491" y="87389"/>
                  </a:lnTo>
                  <a:lnTo>
                    <a:pt x="112630" y="66535"/>
                  </a:lnTo>
                  <a:lnTo>
                    <a:pt x="111577" y="52588"/>
                  </a:lnTo>
                  <a:lnTo>
                    <a:pt x="112934" y="53782"/>
                  </a:lnTo>
                  <a:lnTo>
                    <a:pt x="139036" y="109905"/>
                  </a:lnTo>
                  <a:lnTo>
                    <a:pt x="164041" y="135132"/>
                  </a:lnTo>
                  <a:lnTo>
                    <a:pt x="180440" y="143907"/>
                  </a:lnTo>
                  <a:lnTo>
                    <a:pt x="203385" y="150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4181" y="2526839"/>
              <a:ext cx="20587" cy="379027"/>
            </a:xfrm>
            <a:custGeom>
              <a:avLst/>
              <a:gdLst/>
              <a:ahLst/>
              <a:cxnLst/>
              <a:rect l="0" t="0" r="0" b="0"/>
              <a:pathLst>
                <a:path w="20587" h="379027">
                  <a:moveTo>
                    <a:pt x="20586" y="0"/>
                  </a:moveTo>
                  <a:lnTo>
                    <a:pt x="12252" y="48931"/>
                  </a:lnTo>
                  <a:lnTo>
                    <a:pt x="4902" y="102472"/>
                  </a:lnTo>
                  <a:lnTo>
                    <a:pt x="1121" y="152804"/>
                  </a:lnTo>
                  <a:lnTo>
                    <a:pt x="0" y="200993"/>
                  </a:lnTo>
                  <a:lnTo>
                    <a:pt x="5257" y="256085"/>
                  </a:lnTo>
                  <a:lnTo>
                    <a:pt x="8635" y="311274"/>
                  </a:lnTo>
                  <a:lnTo>
                    <a:pt x="9425" y="340725"/>
                  </a:lnTo>
                  <a:lnTo>
                    <a:pt x="10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11067" y="267423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4778" y="5589"/>
                  </a:lnTo>
                  <a:lnTo>
                    <a:pt x="24318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32165" y="281110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4269" y="610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42694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37450" y="2758466"/>
              <a:ext cx="115815" cy="183373"/>
            </a:xfrm>
            <a:custGeom>
              <a:avLst/>
              <a:gdLst/>
              <a:ahLst/>
              <a:cxnLst/>
              <a:rect l="0" t="0" r="0" b="0"/>
              <a:pathLst>
                <a:path w="115815" h="183373">
                  <a:moveTo>
                    <a:pt x="0" y="0"/>
                  </a:moveTo>
                  <a:lnTo>
                    <a:pt x="17959" y="63450"/>
                  </a:lnTo>
                  <a:lnTo>
                    <a:pt x="31667" y="124664"/>
                  </a:lnTo>
                  <a:lnTo>
                    <a:pt x="45640" y="176573"/>
                  </a:lnTo>
                  <a:lnTo>
                    <a:pt x="50314" y="182057"/>
                  </a:lnTo>
                  <a:lnTo>
                    <a:pt x="55770" y="183372"/>
                  </a:lnTo>
                  <a:lnTo>
                    <a:pt x="61746" y="181910"/>
                  </a:lnTo>
                  <a:lnTo>
                    <a:pt x="74626" y="167806"/>
                  </a:lnTo>
                  <a:lnTo>
                    <a:pt x="91912" y="133558"/>
                  </a:lnTo>
                  <a:lnTo>
                    <a:pt x="108233" y="80064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29244" y="2745200"/>
              <a:ext cx="166238" cy="234365"/>
            </a:xfrm>
            <a:custGeom>
              <a:avLst/>
              <a:gdLst/>
              <a:ahLst/>
              <a:cxnLst/>
              <a:rect l="0" t="0" r="0" b="0"/>
              <a:pathLst>
                <a:path w="166238" h="234365">
                  <a:moveTo>
                    <a:pt x="29305" y="118551"/>
                  </a:moveTo>
                  <a:lnTo>
                    <a:pt x="47286" y="102910"/>
                  </a:lnTo>
                  <a:lnTo>
                    <a:pt x="99046" y="83707"/>
                  </a:lnTo>
                  <a:lnTo>
                    <a:pt x="143167" y="61062"/>
                  </a:lnTo>
                  <a:lnTo>
                    <a:pt x="160238" y="47767"/>
                  </a:lnTo>
                  <a:lnTo>
                    <a:pt x="164558" y="39776"/>
                  </a:lnTo>
                  <a:lnTo>
                    <a:pt x="166237" y="21539"/>
                  </a:lnTo>
                  <a:lnTo>
                    <a:pt x="162707" y="14102"/>
                  </a:lnTo>
                  <a:lnTo>
                    <a:pt x="149426" y="2719"/>
                  </a:lnTo>
                  <a:lnTo>
                    <a:pt x="128705" y="0"/>
                  </a:lnTo>
                  <a:lnTo>
                    <a:pt x="105069" y="3860"/>
                  </a:lnTo>
                  <a:lnTo>
                    <a:pt x="73201" y="19188"/>
                  </a:lnTo>
                  <a:lnTo>
                    <a:pt x="48420" y="39717"/>
                  </a:lnTo>
                  <a:lnTo>
                    <a:pt x="27430" y="67507"/>
                  </a:lnTo>
                  <a:lnTo>
                    <a:pt x="5416" y="118761"/>
                  </a:lnTo>
                  <a:lnTo>
                    <a:pt x="0" y="155788"/>
                  </a:lnTo>
                  <a:lnTo>
                    <a:pt x="4972" y="176435"/>
                  </a:lnTo>
                  <a:lnTo>
                    <a:pt x="27228" y="208753"/>
                  </a:lnTo>
                  <a:lnTo>
                    <a:pt x="46709" y="220252"/>
                  </a:lnTo>
                  <a:lnTo>
                    <a:pt x="73305" y="228092"/>
                  </a:lnTo>
                  <a:lnTo>
                    <a:pt x="128854" y="233125"/>
                  </a:lnTo>
                  <a:lnTo>
                    <a:pt x="145118" y="23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4270" y="2590010"/>
              <a:ext cx="29689" cy="368498"/>
            </a:xfrm>
            <a:custGeom>
              <a:avLst/>
              <a:gdLst/>
              <a:ahLst/>
              <a:cxnLst/>
              <a:rect l="0" t="0" r="0" b="0"/>
              <a:pathLst>
                <a:path w="29689" h="368498">
                  <a:moveTo>
                    <a:pt x="19160" y="0"/>
                  </a:moveTo>
                  <a:lnTo>
                    <a:pt x="7707" y="57264"/>
                  </a:lnTo>
                  <a:lnTo>
                    <a:pt x="0" y="118156"/>
                  </a:lnTo>
                  <a:lnTo>
                    <a:pt x="5713" y="175244"/>
                  </a:lnTo>
                  <a:lnTo>
                    <a:pt x="8055" y="231581"/>
                  </a:lnTo>
                  <a:lnTo>
                    <a:pt x="14107" y="287770"/>
                  </a:lnTo>
                  <a:lnTo>
                    <a:pt x="25397" y="346486"/>
                  </a:lnTo>
                  <a:lnTo>
                    <a:pt x="2968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74445" y="2528747"/>
              <a:ext cx="311757" cy="208663"/>
            </a:xfrm>
            <a:custGeom>
              <a:avLst/>
              <a:gdLst/>
              <a:ahLst/>
              <a:cxnLst/>
              <a:rect l="0" t="0" r="0" b="0"/>
              <a:pathLst>
                <a:path w="311757" h="208663">
                  <a:moveTo>
                    <a:pt x="0" y="156019"/>
                  </a:moveTo>
                  <a:lnTo>
                    <a:pt x="9576" y="124737"/>
                  </a:lnTo>
                  <a:lnTo>
                    <a:pt x="27534" y="100997"/>
                  </a:lnTo>
                  <a:lnTo>
                    <a:pt x="83627" y="50617"/>
                  </a:lnTo>
                  <a:lnTo>
                    <a:pt x="121241" y="19819"/>
                  </a:lnTo>
                  <a:lnTo>
                    <a:pt x="146302" y="7748"/>
                  </a:lnTo>
                  <a:lnTo>
                    <a:pt x="200518" y="0"/>
                  </a:lnTo>
                  <a:lnTo>
                    <a:pt x="227159" y="1279"/>
                  </a:lnTo>
                  <a:lnTo>
                    <a:pt x="260719" y="15154"/>
                  </a:lnTo>
                  <a:lnTo>
                    <a:pt x="286000" y="35253"/>
                  </a:lnTo>
                  <a:lnTo>
                    <a:pt x="301027" y="53212"/>
                  </a:lnTo>
                  <a:lnTo>
                    <a:pt x="309264" y="76012"/>
                  </a:lnTo>
                  <a:lnTo>
                    <a:pt x="311756" y="100574"/>
                  </a:lnTo>
                  <a:lnTo>
                    <a:pt x="308964" y="123188"/>
                  </a:lnTo>
                  <a:lnTo>
                    <a:pt x="297585" y="141818"/>
                  </a:lnTo>
                  <a:lnTo>
                    <a:pt x="241476" y="187282"/>
                  </a:lnTo>
                  <a:lnTo>
                    <a:pt x="221966" y="199160"/>
                  </a:lnTo>
                  <a:lnTo>
                    <a:pt x="189513" y="208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79771" y="2768994"/>
              <a:ext cx="52644" cy="132843"/>
            </a:xfrm>
            <a:custGeom>
              <a:avLst/>
              <a:gdLst/>
              <a:ahLst/>
              <a:cxnLst/>
              <a:rect l="0" t="0" r="0" b="0"/>
              <a:pathLst>
                <a:path w="52644" h="132843">
                  <a:moveTo>
                    <a:pt x="0" y="115814"/>
                  </a:moveTo>
                  <a:lnTo>
                    <a:pt x="5590" y="132582"/>
                  </a:lnTo>
                  <a:lnTo>
                    <a:pt x="6066" y="132842"/>
                  </a:lnTo>
                  <a:lnTo>
                    <a:pt x="3487" y="110851"/>
                  </a:lnTo>
                  <a:lnTo>
                    <a:pt x="14959" y="48018"/>
                  </a:lnTo>
                  <a:lnTo>
                    <a:pt x="20502" y="37861"/>
                  </a:lnTo>
                  <a:lnTo>
                    <a:pt x="45254" y="13155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19328" y="2800580"/>
              <a:ext cx="99818" cy="148863"/>
            </a:xfrm>
            <a:custGeom>
              <a:avLst/>
              <a:gdLst/>
              <a:ahLst/>
              <a:cxnLst/>
              <a:rect l="0" t="0" r="0" b="0"/>
              <a:pathLst>
                <a:path w="99818" h="148863">
                  <a:moveTo>
                    <a:pt x="92070" y="21057"/>
                  </a:moveTo>
                  <a:lnTo>
                    <a:pt x="80892" y="4289"/>
                  </a:lnTo>
                  <a:lnTo>
                    <a:pt x="75259" y="1690"/>
                  </a:lnTo>
                  <a:lnTo>
                    <a:pt x="69164" y="2296"/>
                  </a:lnTo>
                  <a:lnTo>
                    <a:pt x="56153" y="9209"/>
                  </a:lnTo>
                  <a:lnTo>
                    <a:pt x="21772" y="39355"/>
                  </a:lnTo>
                  <a:lnTo>
                    <a:pt x="6381" y="65473"/>
                  </a:lnTo>
                  <a:lnTo>
                    <a:pt x="0" y="101028"/>
                  </a:lnTo>
                  <a:lnTo>
                    <a:pt x="4747" y="121330"/>
                  </a:lnTo>
                  <a:lnTo>
                    <a:pt x="9288" y="130020"/>
                  </a:lnTo>
                  <a:lnTo>
                    <a:pt x="23693" y="142794"/>
                  </a:lnTo>
                  <a:lnTo>
                    <a:pt x="32447" y="147839"/>
                  </a:lnTo>
                  <a:lnTo>
                    <a:pt x="41793" y="148862"/>
                  </a:lnTo>
                  <a:lnTo>
                    <a:pt x="61536" y="143760"/>
                  </a:lnTo>
                  <a:lnTo>
                    <a:pt x="75770" y="130574"/>
                  </a:lnTo>
                  <a:lnTo>
                    <a:pt x="90360" y="100299"/>
                  </a:lnTo>
                  <a:lnTo>
                    <a:pt x="98973" y="61694"/>
                  </a:lnTo>
                  <a:lnTo>
                    <a:pt x="99817" y="36778"/>
                  </a:lnTo>
                  <a:lnTo>
                    <a:pt x="920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95626" y="2779984"/>
              <a:ext cx="98081" cy="333866"/>
            </a:xfrm>
            <a:custGeom>
              <a:avLst/>
              <a:gdLst/>
              <a:ahLst/>
              <a:cxnLst/>
              <a:rect l="0" t="0" r="0" b="0"/>
              <a:pathLst>
                <a:path w="98081" h="333866">
                  <a:moveTo>
                    <a:pt x="0" y="136409"/>
                  </a:moveTo>
                  <a:lnTo>
                    <a:pt x="0" y="195026"/>
                  </a:lnTo>
                  <a:lnTo>
                    <a:pt x="2340" y="256436"/>
                  </a:lnTo>
                  <a:lnTo>
                    <a:pt x="16667" y="314840"/>
                  </a:lnTo>
                  <a:lnTo>
                    <a:pt x="18131" y="329062"/>
                  </a:lnTo>
                  <a:lnTo>
                    <a:pt x="20276" y="333865"/>
                  </a:lnTo>
                  <a:lnTo>
                    <a:pt x="22877" y="332387"/>
                  </a:lnTo>
                  <a:lnTo>
                    <a:pt x="25779" y="326723"/>
                  </a:lnTo>
                  <a:lnTo>
                    <a:pt x="25886" y="307951"/>
                  </a:lnTo>
                  <a:lnTo>
                    <a:pt x="22012" y="252182"/>
                  </a:lnTo>
                  <a:lnTo>
                    <a:pt x="14010" y="199312"/>
                  </a:lnTo>
                  <a:lnTo>
                    <a:pt x="8097" y="138090"/>
                  </a:lnTo>
                  <a:lnTo>
                    <a:pt x="1600" y="80589"/>
                  </a:lnTo>
                  <a:lnTo>
                    <a:pt x="2656" y="26511"/>
                  </a:lnTo>
                  <a:lnTo>
                    <a:pt x="11320" y="7237"/>
                  </a:lnTo>
                  <a:lnTo>
                    <a:pt x="18075" y="2331"/>
                  </a:lnTo>
                  <a:lnTo>
                    <a:pt x="26088" y="231"/>
                  </a:lnTo>
                  <a:lnTo>
                    <a:pt x="34940" y="0"/>
                  </a:lnTo>
                  <a:lnTo>
                    <a:pt x="43180" y="3356"/>
                  </a:lnTo>
                  <a:lnTo>
                    <a:pt x="65957" y="24846"/>
                  </a:lnTo>
                  <a:lnTo>
                    <a:pt x="86354" y="54611"/>
                  </a:lnTo>
                  <a:lnTo>
                    <a:pt x="96091" y="79387"/>
                  </a:lnTo>
                  <a:lnTo>
                    <a:pt x="98080" y="102878"/>
                  </a:lnTo>
                  <a:lnTo>
                    <a:pt x="96972" y="114055"/>
                  </a:lnTo>
                  <a:lnTo>
                    <a:pt x="86383" y="132713"/>
                  </a:lnTo>
                  <a:lnTo>
                    <a:pt x="69978" y="147635"/>
                  </a:lnTo>
                  <a:lnTo>
                    <a:pt x="31586" y="167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35698" y="2772092"/>
              <a:ext cx="123989" cy="165359"/>
            </a:xfrm>
            <a:custGeom>
              <a:avLst/>
              <a:gdLst/>
              <a:ahLst/>
              <a:cxnLst/>
              <a:rect l="0" t="0" r="0" b="0"/>
              <a:pathLst>
                <a:path w="123989" h="165359">
                  <a:moveTo>
                    <a:pt x="28384" y="81130"/>
                  </a:moveTo>
                  <a:lnTo>
                    <a:pt x="50741" y="81130"/>
                  </a:lnTo>
                  <a:lnTo>
                    <a:pt x="81412" y="69952"/>
                  </a:lnTo>
                  <a:lnTo>
                    <a:pt x="107137" y="51822"/>
                  </a:lnTo>
                  <a:lnTo>
                    <a:pt x="123988" y="26043"/>
                  </a:lnTo>
                  <a:lnTo>
                    <a:pt x="123706" y="18669"/>
                  </a:lnTo>
                  <a:lnTo>
                    <a:pt x="120008" y="12583"/>
                  </a:lnTo>
                  <a:lnTo>
                    <a:pt x="114033" y="7356"/>
                  </a:lnTo>
                  <a:lnTo>
                    <a:pt x="94916" y="1549"/>
                  </a:lnTo>
                  <a:lnTo>
                    <a:pt x="83268" y="0"/>
                  </a:lnTo>
                  <a:lnTo>
                    <a:pt x="64085" y="4518"/>
                  </a:lnTo>
                  <a:lnTo>
                    <a:pt x="27117" y="26483"/>
                  </a:lnTo>
                  <a:lnTo>
                    <a:pt x="13003" y="42805"/>
                  </a:lnTo>
                  <a:lnTo>
                    <a:pt x="4001" y="62927"/>
                  </a:lnTo>
                  <a:lnTo>
                    <a:pt x="0" y="87468"/>
                  </a:lnTo>
                  <a:lnTo>
                    <a:pt x="4460" y="107734"/>
                  </a:lnTo>
                  <a:lnTo>
                    <a:pt x="26388" y="139808"/>
                  </a:lnTo>
                  <a:lnTo>
                    <a:pt x="59970" y="165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43066" y="2790051"/>
              <a:ext cx="52644" cy="160377"/>
            </a:xfrm>
            <a:custGeom>
              <a:avLst/>
              <a:gdLst/>
              <a:ahLst/>
              <a:cxnLst/>
              <a:rect l="0" t="0" r="0" b="0"/>
              <a:pathLst>
                <a:path w="52644" h="160377">
                  <a:moveTo>
                    <a:pt x="0" y="52643"/>
                  </a:moveTo>
                  <a:lnTo>
                    <a:pt x="17959" y="106518"/>
                  </a:lnTo>
                  <a:lnTo>
                    <a:pt x="36301" y="160376"/>
                  </a:lnTo>
                  <a:lnTo>
                    <a:pt x="20512" y="104299"/>
                  </a:lnTo>
                  <a:lnTo>
                    <a:pt x="13487" y="70288"/>
                  </a:lnTo>
                  <a:lnTo>
                    <a:pt x="14525" y="33695"/>
                  </a:lnTo>
                  <a:lnTo>
                    <a:pt x="16703" y="22463"/>
                  </a:lnTo>
                  <a:lnTo>
                    <a:pt x="21664" y="14976"/>
                  </a:lnTo>
                  <a:lnTo>
                    <a:pt x="28481" y="998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65758" y="2590010"/>
              <a:ext cx="40522" cy="347441"/>
            </a:xfrm>
            <a:custGeom>
              <a:avLst/>
              <a:gdLst/>
              <a:ahLst/>
              <a:cxnLst/>
              <a:rect l="0" t="0" r="0" b="0"/>
              <a:pathLst>
                <a:path w="40522" h="347441">
                  <a:moveTo>
                    <a:pt x="19465" y="0"/>
                  </a:moveTo>
                  <a:lnTo>
                    <a:pt x="12229" y="27556"/>
                  </a:lnTo>
                  <a:lnTo>
                    <a:pt x="6467" y="80659"/>
                  </a:lnTo>
                  <a:lnTo>
                    <a:pt x="0" y="142404"/>
                  </a:lnTo>
                  <a:lnTo>
                    <a:pt x="5957" y="198145"/>
                  </a:lnTo>
                  <a:lnTo>
                    <a:pt x="14133" y="261345"/>
                  </a:lnTo>
                  <a:lnTo>
                    <a:pt x="30215" y="320823"/>
                  </a:lnTo>
                  <a:lnTo>
                    <a:pt x="4052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69409" y="2705823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002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11564" y="2811108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0" y="0"/>
                  </a:moveTo>
                  <a:lnTo>
                    <a:pt x="31585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90507" y="2768994"/>
              <a:ext cx="136872" cy="421141"/>
            </a:xfrm>
            <a:custGeom>
              <a:avLst/>
              <a:gdLst/>
              <a:ahLst/>
              <a:cxnLst/>
              <a:rect l="0" t="0" r="0" b="0"/>
              <a:pathLst>
                <a:path w="136872" h="421141">
                  <a:moveTo>
                    <a:pt x="136871" y="0"/>
                  </a:moveTo>
                  <a:lnTo>
                    <a:pt x="131282" y="16768"/>
                  </a:lnTo>
                  <a:lnTo>
                    <a:pt x="98873" y="73352"/>
                  </a:lnTo>
                  <a:lnTo>
                    <a:pt x="81532" y="132643"/>
                  </a:lnTo>
                  <a:lnTo>
                    <a:pt x="63279" y="188957"/>
                  </a:lnTo>
                  <a:lnTo>
                    <a:pt x="49155" y="237107"/>
                  </a:lnTo>
                  <a:lnTo>
                    <a:pt x="38611" y="294602"/>
                  </a:lnTo>
                  <a:lnTo>
                    <a:pt x="24568" y="354941"/>
                  </a:lnTo>
                  <a:lnTo>
                    <a:pt x="10529" y="40134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77816" y="2790051"/>
              <a:ext cx="143099" cy="173974"/>
            </a:xfrm>
            <a:custGeom>
              <a:avLst/>
              <a:gdLst/>
              <a:ahLst/>
              <a:cxnLst/>
              <a:rect l="0" t="0" r="0" b="0"/>
              <a:pathLst>
                <a:path w="143099" h="173974">
                  <a:moveTo>
                    <a:pt x="112816" y="0"/>
                  </a:moveTo>
                  <a:lnTo>
                    <a:pt x="54199" y="14655"/>
                  </a:lnTo>
                  <a:lnTo>
                    <a:pt x="24998" y="30339"/>
                  </a:lnTo>
                  <a:lnTo>
                    <a:pt x="12174" y="46239"/>
                  </a:lnTo>
                  <a:lnTo>
                    <a:pt x="7117" y="55393"/>
                  </a:lnTo>
                  <a:lnTo>
                    <a:pt x="0" y="96222"/>
                  </a:lnTo>
                  <a:lnTo>
                    <a:pt x="3480" y="134185"/>
                  </a:lnTo>
                  <a:lnTo>
                    <a:pt x="11969" y="153615"/>
                  </a:lnTo>
                  <a:lnTo>
                    <a:pt x="17509" y="162071"/>
                  </a:lnTo>
                  <a:lnTo>
                    <a:pt x="27051" y="167709"/>
                  </a:lnTo>
                  <a:lnTo>
                    <a:pt x="53251" y="173973"/>
                  </a:lnTo>
                  <a:lnTo>
                    <a:pt x="89708" y="171911"/>
                  </a:lnTo>
                  <a:lnTo>
                    <a:pt x="108785" y="160633"/>
                  </a:lnTo>
                  <a:lnTo>
                    <a:pt x="123892" y="142753"/>
                  </a:lnTo>
                  <a:lnTo>
                    <a:pt x="137805" y="106378"/>
                  </a:lnTo>
                  <a:lnTo>
                    <a:pt x="143098" y="52166"/>
                  </a:lnTo>
                  <a:lnTo>
                    <a:pt x="142652" y="29034"/>
                  </a:lnTo>
                  <a:lnTo>
                    <a:pt x="140896" y="22866"/>
                  </a:lnTo>
                  <a:lnTo>
                    <a:pt x="13387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38596" y="2526839"/>
              <a:ext cx="88907" cy="400084"/>
            </a:xfrm>
            <a:custGeom>
              <a:avLst/>
              <a:gdLst/>
              <a:ahLst/>
              <a:cxnLst/>
              <a:rect l="0" t="0" r="0" b="0"/>
              <a:pathLst>
                <a:path w="88907" h="400084">
                  <a:moveTo>
                    <a:pt x="78378" y="400083"/>
                  </a:moveTo>
                  <a:lnTo>
                    <a:pt x="76038" y="366461"/>
                  </a:lnTo>
                  <a:lnTo>
                    <a:pt x="58592" y="314760"/>
                  </a:lnTo>
                  <a:lnTo>
                    <a:pt x="43534" y="259487"/>
                  </a:lnTo>
                  <a:lnTo>
                    <a:pt x="32829" y="211936"/>
                  </a:lnTo>
                  <a:lnTo>
                    <a:pt x="22248" y="160802"/>
                  </a:lnTo>
                  <a:lnTo>
                    <a:pt x="8192" y="100697"/>
                  </a:lnTo>
                  <a:lnTo>
                    <a:pt x="0" y="64931"/>
                  </a:lnTo>
                  <a:lnTo>
                    <a:pt x="1819" y="42896"/>
                  </a:lnTo>
                  <a:lnTo>
                    <a:pt x="9647" y="24524"/>
                  </a:lnTo>
                  <a:lnTo>
                    <a:pt x="15010" y="16349"/>
                  </a:lnTo>
                  <a:lnTo>
                    <a:pt x="23264" y="10900"/>
                  </a:lnTo>
                  <a:lnTo>
                    <a:pt x="63895" y="2153"/>
                  </a:lnTo>
                  <a:lnTo>
                    <a:pt x="889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90632" y="2726880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41506" y="8334"/>
                  </a:lnTo>
                  <a:lnTo>
                    <a:pt x="84494" y="10095"/>
                  </a:lnTo>
                  <a:lnTo>
                    <a:pt x="34887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38339" y="2501530"/>
              <a:ext cx="210345" cy="456978"/>
            </a:xfrm>
            <a:custGeom>
              <a:avLst/>
              <a:gdLst/>
              <a:ahLst/>
              <a:cxnLst/>
              <a:rect l="0" t="0" r="0" b="0"/>
              <a:pathLst>
                <a:path w="210345" h="456978">
                  <a:moveTo>
                    <a:pt x="20831" y="456977"/>
                  </a:moveTo>
                  <a:lnTo>
                    <a:pt x="29164" y="408047"/>
                  </a:lnTo>
                  <a:lnTo>
                    <a:pt x="28045" y="379078"/>
                  </a:lnTo>
                  <a:lnTo>
                    <a:pt x="14501" y="319407"/>
                  </a:lnTo>
                  <a:lnTo>
                    <a:pt x="8427" y="266087"/>
                  </a:lnTo>
                  <a:lnTo>
                    <a:pt x="2338" y="218703"/>
                  </a:lnTo>
                  <a:lnTo>
                    <a:pt x="534" y="163329"/>
                  </a:lnTo>
                  <a:lnTo>
                    <a:pt x="0" y="109878"/>
                  </a:lnTo>
                  <a:lnTo>
                    <a:pt x="2961" y="60115"/>
                  </a:lnTo>
                  <a:lnTo>
                    <a:pt x="14442" y="6968"/>
                  </a:lnTo>
                  <a:lnTo>
                    <a:pt x="18911" y="1383"/>
                  </a:lnTo>
                  <a:lnTo>
                    <a:pt x="24231" y="0"/>
                  </a:lnTo>
                  <a:lnTo>
                    <a:pt x="30117" y="1417"/>
                  </a:lnTo>
                  <a:lnTo>
                    <a:pt x="42896" y="12351"/>
                  </a:lnTo>
                  <a:lnTo>
                    <a:pt x="70163" y="53555"/>
                  </a:lnTo>
                  <a:lnTo>
                    <a:pt x="96909" y="115160"/>
                  </a:lnTo>
                  <a:lnTo>
                    <a:pt x="114671" y="177415"/>
                  </a:lnTo>
                  <a:lnTo>
                    <a:pt x="133015" y="235112"/>
                  </a:lnTo>
                  <a:lnTo>
                    <a:pt x="147149" y="284080"/>
                  </a:lnTo>
                  <a:lnTo>
                    <a:pt x="163934" y="332439"/>
                  </a:lnTo>
                  <a:lnTo>
                    <a:pt x="189869" y="395593"/>
                  </a:lnTo>
                  <a:lnTo>
                    <a:pt x="210344" y="446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17056" y="2814401"/>
              <a:ext cx="157929" cy="7237"/>
            </a:xfrm>
            <a:custGeom>
              <a:avLst/>
              <a:gdLst/>
              <a:ahLst/>
              <a:cxnLst/>
              <a:rect l="0" t="0" r="0" b="0"/>
              <a:pathLst>
                <a:path w="157929" h="7237">
                  <a:moveTo>
                    <a:pt x="157928" y="7236"/>
                  </a:moveTo>
                  <a:lnTo>
                    <a:pt x="130372" y="0"/>
                  </a:lnTo>
                  <a:lnTo>
                    <a:pt x="74149" y="477"/>
                  </a:lnTo>
                  <a:lnTo>
                    <a:pt x="34839" y="523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46873" y="2562011"/>
              <a:ext cx="107097" cy="417040"/>
            </a:xfrm>
            <a:custGeom>
              <a:avLst/>
              <a:gdLst/>
              <a:ahLst/>
              <a:cxnLst/>
              <a:rect l="0" t="0" r="0" b="0"/>
              <a:pathLst>
                <a:path w="107097" h="417040">
                  <a:moveTo>
                    <a:pt x="96567" y="270154"/>
                  </a:moveTo>
                  <a:lnTo>
                    <a:pt x="85389" y="258976"/>
                  </a:lnTo>
                  <a:lnTo>
                    <a:pt x="56080" y="246435"/>
                  </a:lnTo>
                  <a:lnTo>
                    <a:pt x="34119" y="245185"/>
                  </a:lnTo>
                  <a:lnTo>
                    <a:pt x="23350" y="246489"/>
                  </a:lnTo>
                  <a:lnTo>
                    <a:pt x="15000" y="250868"/>
                  </a:lnTo>
                  <a:lnTo>
                    <a:pt x="2603" y="265092"/>
                  </a:lnTo>
                  <a:lnTo>
                    <a:pt x="0" y="273799"/>
                  </a:lnTo>
                  <a:lnTo>
                    <a:pt x="4226" y="319227"/>
                  </a:lnTo>
                  <a:lnTo>
                    <a:pt x="16326" y="378244"/>
                  </a:lnTo>
                  <a:lnTo>
                    <a:pt x="32108" y="409676"/>
                  </a:lnTo>
                  <a:lnTo>
                    <a:pt x="39556" y="414641"/>
                  </a:lnTo>
                  <a:lnTo>
                    <a:pt x="57191" y="417039"/>
                  </a:lnTo>
                  <a:lnTo>
                    <a:pt x="64467" y="413701"/>
                  </a:lnTo>
                  <a:lnTo>
                    <a:pt x="75671" y="400633"/>
                  </a:lnTo>
                  <a:lnTo>
                    <a:pt x="94145" y="362367"/>
                  </a:lnTo>
                  <a:lnTo>
                    <a:pt x="98221" y="330635"/>
                  </a:lnTo>
                  <a:lnTo>
                    <a:pt x="100177" y="276766"/>
                  </a:lnTo>
                  <a:lnTo>
                    <a:pt x="105046" y="216351"/>
                  </a:lnTo>
                  <a:lnTo>
                    <a:pt x="103369" y="163356"/>
                  </a:lnTo>
                  <a:lnTo>
                    <a:pt x="97911" y="102829"/>
                  </a:lnTo>
                  <a:lnTo>
                    <a:pt x="91376" y="51861"/>
                  </a:lnTo>
                  <a:lnTo>
                    <a:pt x="79857" y="0"/>
                  </a:lnTo>
                  <a:lnTo>
                    <a:pt x="78408" y="1144"/>
                  </a:lnTo>
                  <a:lnTo>
                    <a:pt x="75891" y="50112"/>
                  </a:lnTo>
                  <a:lnTo>
                    <a:pt x="75623" y="97072"/>
                  </a:lnTo>
                  <a:lnTo>
                    <a:pt x="75543" y="148031"/>
                  </a:lnTo>
                  <a:lnTo>
                    <a:pt x="76689" y="200175"/>
                  </a:lnTo>
                  <a:lnTo>
                    <a:pt x="85088" y="250329"/>
                  </a:lnTo>
                  <a:lnTo>
                    <a:pt x="102055" y="299904"/>
                  </a:lnTo>
                  <a:lnTo>
                    <a:pt x="107096" y="333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33380" y="2556630"/>
              <a:ext cx="152216" cy="444149"/>
            </a:xfrm>
            <a:custGeom>
              <a:avLst/>
              <a:gdLst/>
              <a:ahLst/>
              <a:cxnLst/>
              <a:rect l="0" t="0" r="0" b="0"/>
              <a:pathLst>
                <a:path w="152216" h="444149">
                  <a:moveTo>
                    <a:pt x="78516" y="265007"/>
                  </a:moveTo>
                  <a:lnTo>
                    <a:pt x="56159" y="265007"/>
                  </a:lnTo>
                  <a:lnTo>
                    <a:pt x="47234" y="268516"/>
                  </a:lnTo>
                  <a:lnTo>
                    <a:pt x="31078" y="281775"/>
                  </a:lnTo>
                  <a:lnTo>
                    <a:pt x="22337" y="302485"/>
                  </a:lnTo>
                  <a:lnTo>
                    <a:pt x="7861" y="359153"/>
                  </a:lnTo>
                  <a:lnTo>
                    <a:pt x="0" y="391168"/>
                  </a:lnTo>
                  <a:lnTo>
                    <a:pt x="1896" y="412326"/>
                  </a:lnTo>
                  <a:lnTo>
                    <a:pt x="9758" y="430308"/>
                  </a:lnTo>
                  <a:lnTo>
                    <a:pt x="15130" y="438378"/>
                  </a:lnTo>
                  <a:lnTo>
                    <a:pt x="22220" y="442589"/>
                  </a:lnTo>
                  <a:lnTo>
                    <a:pt x="39458" y="444148"/>
                  </a:lnTo>
                  <a:lnTo>
                    <a:pt x="47798" y="439416"/>
                  </a:lnTo>
                  <a:lnTo>
                    <a:pt x="63304" y="421681"/>
                  </a:lnTo>
                  <a:lnTo>
                    <a:pt x="85187" y="379799"/>
                  </a:lnTo>
                  <a:lnTo>
                    <a:pt x="95310" y="330345"/>
                  </a:lnTo>
                  <a:lnTo>
                    <a:pt x="98310" y="273058"/>
                  </a:lnTo>
                  <a:lnTo>
                    <a:pt x="106559" y="212525"/>
                  </a:lnTo>
                  <a:lnTo>
                    <a:pt x="110222" y="157820"/>
                  </a:lnTo>
                  <a:lnTo>
                    <a:pt x="117027" y="105216"/>
                  </a:lnTo>
                  <a:lnTo>
                    <a:pt x="116799" y="48046"/>
                  </a:lnTo>
                  <a:lnTo>
                    <a:pt x="105835" y="2612"/>
                  </a:lnTo>
                  <a:lnTo>
                    <a:pt x="103748" y="0"/>
                  </a:lnTo>
                  <a:lnTo>
                    <a:pt x="102356" y="2938"/>
                  </a:lnTo>
                  <a:lnTo>
                    <a:pt x="99939" y="55021"/>
                  </a:lnTo>
                  <a:lnTo>
                    <a:pt x="98512" y="102313"/>
                  </a:lnTo>
                  <a:lnTo>
                    <a:pt x="92369" y="153370"/>
                  </a:lnTo>
                  <a:lnTo>
                    <a:pt x="91200" y="205543"/>
                  </a:lnTo>
                  <a:lnTo>
                    <a:pt x="98912" y="256877"/>
                  </a:lnTo>
                  <a:lnTo>
                    <a:pt x="118767" y="316737"/>
                  </a:lnTo>
                  <a:lnTo>
                    <a:pt x="137932" y="378144"/>
                  </a:lnTo>
                  <a:lnTo>
                    <a:pt x="152215" y="412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59295" y="286375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3293" y="27556"/>
                  </a:lnTo>
                  <a:lnTo>
                    <a:pt x="651" y="775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96124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01105" y="2600538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5589" y="48931"/>
                  </a:lnTo>
                  <a:lnTo>
                    <a:pt x="5589" y="96777"/>
                  </a:lnTo>
                  <a:lnTo>
                    <a:pt x="0" y="159757"/>
                  </a:lnTo>
                  <a:lnTo>
                    <a:pt x="2113" y="197464"/>
                  </a:lnTo>
                  <a:lnTo>
                    <a:pt x="15737" y="247631"/>
                  </a:lnTo>
                  <a:lnTo>
                    <a:pt x="31727" y="303419"/>
                  </a:lnTo>
                  <a:lnTo>
                    <a:pt x="36099" y="352047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11938" y="277952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0" y="17958"/>
                  </a:lnTo>
                  <a:lnTo>
                    <a:pt x="62002" y="28547"/>
                  </a:lnTo>
                  <a:lnTo>
                    <a:pt x="2695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75150" y="2811108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8333" y="54145"/>
                  </a:lnTo>
                  <a:lnTo>
                    <a:pt x="15684" y="109092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85679" y="2684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06914" y="2821637"/>
              <a:ext cx="116401" cy="173784"/>
            </a:xfrm>
            <a:custGeom>
              <a:avLst/>
              <a:gdLst/>
              <a:ahLst/>
              <a:cxnLst/>
              <a:rect l="0" t="0" r="0" b="0"/>
              <a:pathLst>
                <a:path w="116401" h="173784">
                  <a:moveTo>
                    <a:pt x="68278" y="0"/>
                  </a:moveTo>
                  <a:lnTo>
                    <a:pt x="45921" y="0"/>
                  </a:lnTo>
                  <a:lnTo>
                    <a:pt x="28705" y="6239"/>
                  </a:lnTo>
                  <a:lnTo>
                    <a:pt x="20839" y="11178"/>
                  </a:lnTo>
                  <a:lnTo>
                    <a:pt x="16765" y="17981"/>
                  </a:lnTo>
                  <a:lnTo>
                    <a:pt x="7175" y="74354"/>
                  </a:lnTo>
                  <a:lnTo>
                    <a:pt x="0" y="106649"/>
                  </a:lnTo>
                  <a:lnTo>
                    <a:pt x="2057" y="132017"/>
                  </a:lnTo>
                  <a:lnTo>
                    <a:pt x="9990" y="152651"/>
                  </a:lnTo>
                  <a:lnTo>
                    <a:pt x="15381" y="161429"/>
                  </a:lnTo>
                  <a:lnTo>
                    <a:pt x="24825" y="167281"/>
                  </a:lnTo>
                  <a:lnTo>
                    <a:pt x="50915" y="173783"/>
                  </a:lnTo>
                  <a:lnTo>
                    <a:pt x="72649" y="170433"/>
                  </a:lnTo>
                  <a:lnTo>
                    <a:pt x="81720" y="166265"/>
                  </a:lnTo>
                  <a:lnTo>
                    <a:pt x="98038" y="149155"/>
                  </a:lnTo>
                  <a:lnTo>
                    <a:pt x="105666" y="138041"/>
                  </a:lnTo>
                  <a:lnTo>
                    <a:pt x="116400" y="94453"/>
                  </a:lnTo>
                  <a:lnTo>
                    <a:pt x="109553" y="67716"/>
                  </a:lnTo>
                  <a:lnTo>
                    <a:pt x="7880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38362" y="2763359"/>
              <a:ext cx="189515" cy="247792"/>
            </a:xfrm>
            <a:custGeom>
              <a:avLst/>
              <a:gdLst/>
              <a:ahLst/>
              <a:cxnLst/>
              <a:rect l="0" t="0" r="0" b="0"/>
              <a:pathLst>
                <a:path w="189515" h="247792">
                  <a:moveTo>
                    <a:pt x="0" y="89863"/>
                  </a:moveTo>
                  <a:lnTo>
                    <a:pt x="14655" y="148480"/>
                  </a:lnTo>
                  <a:lnTo>
                    <a:pt x="31667" y="208197"/>
                  </a:lnTo>
                  <a:lnTo>
                    <a:pt x="36301" y="226684"/>
                  </a:lnTo>
                  <a:lnTo>
                    <a:pt x="35899" y="226701"/>
                  </a:lnTo>
                  <a:lnTo>
                    <a:pt x="34461" y="223202"/>
                  </a:lnTo>
                  <a:lnTo>
                    <a:pt x="31965" y="159863"/>
                  </a:lnTo>
                  <a:lnTo>
                    <a:pt x="29415" y="130333"/>
                  </a:lnTo>
                  <a:lnTo>
                    <a:pt x="18335" y="98215"/>
                  </a:lnTo>
                  <a:lnTo>
                    <a:pt x="20901" y="61272"/>
                  </a:lnTo>
                  <a:lnTo>
                    <a:pt x="30240" y="28750"/>
                  </a:lnTo>
                  <a:lnTo>
                    <a:pt x="41126" y="11619"/>
                  </a:lnTo>
                  <a:lnTo>
                    <a:pt x="49644" y="6115"/>
                  </a:lnTo>
                  <a:lnTo>
                    <a:pt x="71587" y="0"/>
                  </a:lnTo>
                  <a:lnTo>
                    <a:pt x="81650" y="708"/>
                  </a:lnTo>
                  <a:lnTo>
                    <a:pt x="99070" y="7735"/>
                  </a:lnTo>
                  <a:lnTo>
                    <a:pt x="122032" y="30434"/>
                  </a:lnTo>
                  <a:lnTo>
                    <a:pt x="164876" y="84603"/>
                  </a:lnTo>
                  <a:lnTo>
                    <a:pt x="180394" y="118070"/>
                  </a:lnTo>
                  <a:lnTo>
                    <a:pt x="187712" y="178537"/>
                  </a:lnTo>
                  <a:lnTo>
                    <a:pt x="189158" y="227395"/>
                  </a:lnTo>
                  <a:lnTo>
                    <a:pt x="189514" y="247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2013-10-01T15:15:18Z</dcterms:created>
  <dcterms:modified xsi:type="dcterms:W3CDTF">2013-10-01T15:16:04Z</dcterms:modified>
</cp:coreProperties>
</file>